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theme/theme9.xml" ContentType="application/vnd.openxmlformats-officedocument.theme+xml"/>
  <Override PartName="/ppt/slideLayouts/slideLayout28.xml" ContentType="application/vnd.openxmlformats-officedocument.presentationml.slideLayout+xml"/>
  <Override PartName="/ppt/theme/theme10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1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765" r:id="rId5"/>
    <p:sldMasterId id="2147483735" r:id="rId6"/>
    <p:sldMasterId id="2147483843" r:id="rId7"/>
    <p:sldMasterId id="2147483748" r:id="rId8"/>
    <p:sldMasterId id="2147483743" r:id="rId9"/>
    <p:sldMasterId id="2147483845" r:id="rId10"/>
    <p:sldMasterId id="2147483853" r:id="rId11"/>
    <p:sldMasterId id="2147483856" r:id="rId12"/>
    <p:sldMasterId id="2147483858" r:id="rId13"/>
    <p:sldMasterId id="2147483860" r:id="rId14"/>
    <p:sldMasterId id="2147483863" r:id="rId15"/>
  </p:sldMasterIdLst>
  <p:notesMasterIdLst>
    <p:notesMasterId r:id="rId50"/>
  </p:notesMasterIdLst>
  <p:handoutMasterIdLst>
    <p:handoutMasterId r:id="rId51"/>
  </p:handoutMasterIdLst>
  <p:sldIdLst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256" r:id="rId31"/>
    <p:sldId id="342" r:id="rId32"/>
    <p:sldId id="336" r:id="rId33"/>
    <p:sldId id="361" r:id="rId34"/>
    <p:sldId id="363" r:id="rId35"/>
    <p:sldId id="324" r:id="rId36"/>
    <p:sldId id="364" r:id="rId37"/>
    <p:sldId id="362" r:id="rId38"/>
    <p:sldId id="365" r:id="rId39"/>
    <p:sldId id="366" r:id="rId40"/>
    <p:sldId id="339" r:id="rId41"/>
    <p:sldId id="367" r:id="rId42"/>
    <p:sldId id="368" r:id="rId43"/>
    <p:sldId id="369" r:id="rId44"/>
    <p:sldId id="343" r:id="rId45"/>
    <p:sldId id="370" r:id="rId46"/>
    <p:sldId id="371" r:id="rId47"/>
    <p:sldId id="372" r:id="rId48"/>
    <p:sldId id="373" r:id="rId49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ducating Future Nurses" id="{EA0D8ABD-E727-EE4A-B12E-5A0558EF61EA}">
          <p14:sldIdLst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</p14:sldIdLst>
        </p14:section>
        <p14:section name="Challenges and Agentive Responses" id="{138FACD8-E0EC-F542-A127-967B39F8E2BB}">
          <p14:sldIdLst>
            <p14:sldId id="256"/>
            <p14:sldId id="342"/>
            <p14:sldId id="336"/>
            <p14:sldId id="361"/>
            <p14:sldId id="363"/>
            <p14:sldId id="324"/>
            <p14:sldId id="364"/>
            <p14:sldId id="362"/>
            <p14:sldId id="365"/>
            <p14:sldId id="366"/>
            <p14:sldId id="339"/>
            <p14:sldId id="367"/>
            <p14:sldId id="368"/>
            <p14:sldId id="369"/>
            <p14:sldId id="343"/>
            <p14:sldId id="370"/>
            <p14:sldId id="371"/>
            <p14:sldId id="372"/>
            <p14:sldId id="37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EEEEE"/>
    <a:srgbClr val="DDDDDD"/>
    <a:srgbClr val="343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0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1400" y="176"/>
      </p:cViewPr>
      <p:guideLst/>
    </p:cSldViewPr>
  </p:slideViewPr>
  <p:outlineViewPr>
    <p:cViewPr>
      <p:scale>
        <a:sx n="33" d="100"/>
        <a:sy n="33" d="100"/>
      </p:scale>
      <p:origin x="0" y="-508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09" d="100"/>
          <a:sy n="109" d="100"/>
        </p:scale>
        <p:origin x="31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8" Type="http://schemas.openxmlformats.org/officeDocument/2006/relationships/slideMaster" Target="slideMasters/slideMaster5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29286-6EA3-4D64-9B3E-72BBA6F05B1E}" type="datetimeFigureOut">
              <a:rPr lang="en-US" smtClean="0"/>
              <a:t>4/30/21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DD71A-418C-4AA8-85AF-49C08B99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603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5594D-CF47-449E-B140-14751C91677D}" type="datetimeFigureOut">
              <a:rPr lang="en-US" smtClean="0"/>
              <a:t>4/30/21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11ABD-AF0A-4D0D-8CF4-EFB4A1900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05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11ABD-AF0A-4D0D-8CF4-EFB4A19008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46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11ABD-AF0A-4D0D-8CF4-EFB4A19008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280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/Section Title, description, web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DA119B3-7B6B-074A-B458-D2C194E9DE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34800" y="6400800"/>
            <a:ext cx="457200" cy="457200"/>
          </a:xfrm>
          <a:prstGeom prst="rect">
            <a:avLst/>
          </a:prstGeom>
        </p:spPr>
        <p:txBody>
          <a:bodyPr/>
          <a:lstStyle/>
          <a:p>
            <a:fld id="{04FA137E-A04F-7442-BFB9-16547C3FE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55A553D3-0D65-FC48-9D00-FB2EE0C50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4114800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Presentation/Section Title</a:t>
            </a:r>
            <a:br>
              <a:rPr lang="en-US" dirty="0"/>
            </a:br>
            <a:r>
              <a:rPr lang="en-US" dirty="0"/>
              <a:t>use ‘Arial Black’ heading font for emphasis</a:t>
            </a:r>
          </a:p>
        </p:txBody>
      </p:sp>
      <p:sp>
        <p:nvSpPr>
          <p:cNvPr id="16" name="Text Placeholder">
            <a:extLst>
              <a:ext uri="{FF2B5EF4-FFF2-40B4-BE49-F238E27FC236}">
                <a16:creationId xmlns:a16="http://schemas.microsoft.com/office/drawing/2014/main" id="{9E3B6FC8-72AF-834A-BC92-2D8D7AA728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/>
        <p:txBody>
          <a:bodyPr lIns="822960" rIns="82296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Add short description, name, contact, etc.</a:t>
            </a:r>
          </a:p>
        </p:txBody>
      </p:sp>
      <p:sp>
        <p:nvSpPr>
          <p:cNvPr id="12" name="Footer Placeholder">
            <a:extLst>
              <a:ext uri="{FF2B5EF4-FFF2-40B4-BE49-F238E27FC236}">
                <a16:creationId xmlns:a16="http://schemas.microsoft.com/office/drawing/2014/main" id="{18B2BCB3-87B4-7944-9E1E-13BC0FE321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osu.edu</a:t>
            </a:r>
          </a:p>
        </p:txBody>
      </p:sp>
    </p:spTree>
    <p:extLst>
      <p:ext uri="{BB962C8B-B14F-4D97-AF65-F5344CB8AC3E}">
        <p14:creationId xmlns:p14="http://schemas.microsoft.com/office/powerpoint/2010/main" val="586049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footer - dar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" descr="Decorative">
            <a:extLst>
              <a:ext uri="{FF2B5EF4-FFF2-40B4-BE49-F238E27FC236}">
                <a16:creationId xmlns:a16="http://schemas.microsoft.com/office/drawing/2014/main" id="{F089631E-2484-DE44-B95F-5E82A9EACAB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0" y="5943600"/>
            <a:ext cx="490859" cy="64008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847EB6A-5771-3744-BF81-AA90812A58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28E9F41-6D1F-D945-B502-D93538C8BB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6400800"/>
          </a:xfrm>
          <a:prstGeom prst="rect">
            <a:avLst/>
          </a:prstGeom>
          <a:noFill/>
        </p:spPr>
        <p:txBody>
          <a:bodyPr lIns="822960" tIns="685800" rIns="822960" bIns="457200" anchor="ctr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Unique Slide/Section Title</a:t>
            </a:r>
            <a:br>
              <a:rPr lang="en-US" dirty="0"/>
            </a:br>
            <a:r>
              <a:rPr lang="en-US" dirty="0"/>
              <a:t>use only light palette font colors and ‘Arial Black’ heading font for emphasis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33DD61EB-650C-B14B-B8C4-A0CD748330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-2903" y="6400801"/>
            <a:ext cx="12194903" cy="457199"/>
          </a:xfrm>
        </p:spPr>
        <p:txBody>
          <a:bodyPr lIns="822960" rIns="82296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77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footer - l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" descr="Decorative">
            <a:extLst>
              <a:ext uri="{FF2B5EF4-FFF2-40B4-BE49-F238E27FC236}">
                <a16:creationId xmlns:a16="http://schemas.microsoft.com/office/drawing/2014/main" id="{92408F4E-24CB-EB4F-B55D-AB4542E72E0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0" y="5944524"/>
            <a:ext cx="490988" cy="639156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72FF9AB6-39C8-874A-A799-D149A321E9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28E9F41-6D1F-D945-B502-D93538C8BB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903" y="-1"/>
            <a:ext cx="12194903" cy="6400799"/>
          </a:xfrm>
          <a:prstGeom prst="rect">
            <a:avLst/>
          </a:prstGeom>
        </p:spPr>
        <p:txBody>
          <a:bodyPr lIns="822960" tIns="685800" rIns="822960" bIns="457200" anchor="ctr">
            <a:noAutofit/>
          </a:bodyPr>
          <a:lstStyle>
            <a:lvl1pPr algn="ctr">
              <a:lnSpc>
                <a:spcPct val="110000"/>
              </a:lnSpc>
              <a:spcBef>
                <a:spcPts val="2400"/>
              </a:spcBef>
              <a:defRPr sz="4800" b="0" cap="none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Unique Slide/Section Title </a:t>
            </a:r>
            <a:br>
              <a:rPr lang="en-US" dirty="0"/>
            </a:br>
            <a:r>
              <a:rPr lang="en-US" dirty="0"/>
              <a:t>use only dark palette font colors and ‘Arial Black’ heading font for emphasis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CBCF93C3-84B1-D84B-9238-6DFADEA46E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1"/>
            <a:ext cx="12192000" cy="457199"/>
          </a:xfrm>
        </p:spPr>
        <p:txBody>
          <a:bodyPr lIns="822960" rIns="822960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73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footer,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AEF2C6E8-B06B-0A40-A842-7C114D1BBE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1158EC01-01AB-7D40-A76D-18872F3E9A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Unique Slide Title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5FF34207-8EB8-4749-A1D7-28D3BA01B84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0" y="1371600"/>
            <a:ext cx="12188950" cy="5029199"/>
          </a:xfrm>
        </p:spPr>
        <p:txBody>
          <a:bodyPr lIns="822960" tIns="457200" rIns="822960" anchor="t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Add text</a:t>
            </a:r>
          </a:p>
          <a:p>
            <a:pPr lvl="0"/>
            <a:r>
              <a:rPr lang="en-US" dirty="0"/>
              <a:t>Or add an image, video, icon, SmartArt, chart or table with descriptive alt text or the word ‘decorative’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6436137-67FE-2F4A-96E1-157290D07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3051" y="6400800"/>
            <a:ext cx="11734801" cy="457199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12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O, Title, 1 column,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22C50185-EF1E-E044-BA51-88F9F2EC02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4DDA149D-E4D9-AE4A-B708-4DB421C32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Unique Slide Title</a:t>
            </a:r>
          </a:p>
        </p:txBody>
      </p:sp>
      <p:sp>
        <p:nvSpPr>
          <p:cNvPr id="16" name="Content Placeholder">
            <a:extLst>
              <a:ext uri="{FF2B5EF4-FFF2-40B4-BE49-F238E27FC236}">
                <a16:creationId xmlns:a16="http://schemas.microsoft.com/office/drawing/2014/main" id="{1EF10543-4891-F04F-A778-BC758E26678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0" y="1371600"/>
            <a:ext cx="12188825" cy="5029200"/>
          </a:xfrm>
        </p:spPr>
        <p:txBody>
          <a:bodyPr lIns="822960" tIns="457200" bIns="457200" anchor="t">
            <a:noAutofit/>
          </a:bodyPr>
          <a:lstStyle>
            <a:lvl1pPr marL="0" indent="0">
              <a:lnSpc>
                <a:spcPct val="11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000"/>
            </a:lvl1pPr>
          </a:lstStyle>
          <a:p>
            <a:pPr lvl="0"/>
            <a:r>
              <a:rPr lang="en-US" dirty="0"/>
              <a:t>Add text</a:t>
            </a:r>
          </a:p>
          <a:p>
            <a:pPr lvl="0"/>
            <a:r>
              <a:rPr lang="en-US" dirty="0"/>
              <a:t>Or add an image, video, icon, SmartArt, chart or table with descriptive alt text or the word ‘decorative’</a:t>
            </a:r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5E42DBC6-88B7-7D45-8D47-1C58DBEF8BB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529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O, Title, 2 columns,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44EDD0A8-CE72-AF4B-9C16-9729B35C0AA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5D89B804-8AD3-AC44-99F4-132E5F48C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Unique Slide Title</a:t>
            </a:r>
          </a:p>
        </p:txBody>
      </p:sp>
      <p:sp>
        <p:nvSpPr>
          <p:cNvPr id="17" name="Content Placeholder">
            <a:extLst>
              <a:ext uri="{FF2B5EF4-FFF2-40B4-BE49-F238E27FC236}">
                <a16:creationId xmlns:a16="http://schemas.microsoft.com/office/drawing/2014/main" id="{0A11C53A-9F83-604F-B430-911358D0DD4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" y="1371600"/>
            <a:ext cx="6096000" cy="5029200"/>
          </a:xfrm>
        </p:spPr>
        <p:txBody>
          <a:bodyPr tIns="457200" rIns="457200" bIns="45720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pPr lvl="0"/>
            <a:r>
              <a:rPr lang="en-US" dirty="0"/>
              <a:t>Add text</a:t>
            </a:r>
          </a:p>
          <a:p>
            <a:pPr lvl="0"/>
            <a:r>
              <a:rPr lang="en-US" dirty="0"/>
              <a:t>Or add an image, video, icon, SmartArt, chart or table with descriptive alt text or the word ‘decorative’</a:t>
            </a:r>
          </a:p>
        </p:txBody>
      </p:sp>
      <p:sp>
        <p:nvSpPr>
          <p:cNvPr id="18" name="Content Placeholder">
            <a:extLst>
              <a:ext uri="{FF2B5EF4-FFF2-40B4-BE49-F238E27FC236}">
                <a16:creationId xmlns:a16="http://schemas.microsoft.com/office/drawing/2014/main" id="{74BFF4C6-2BE8-0543-90F1-3DECD113FBCF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096000" y="1371600"/>
            <a:ext cx="6096000" cy="5029200"/>
          </a:xfrm>
        </p:spPr>
        <p:txBody>
          <a:bodyPr lIns="457200" tIns="457200" bIns="45720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pPr lvl="0"/>
            <a:r>
              <a:rPr lang="en-US" dirty="0"/>
              <a:t>Add text</a:t>
            </a:r>
          </a:p>
          <a:p>
            <a:pPr lvl="0"/>
            <a:r>
              <a:rPr lang="en-US" dirty="0"/>
              <a:t>Or add an image, video, icon, SmartArt, chart or table with descriptive alt text or the word ‘decorative’</a:t>
            </a:r>
          </a:p>
        </p:txBody>
      </p:sp>
      <p:sp>
        <p:nvSpPr>
          <p:cNvPr id="13" name="Footer Placeholder">
            <a:extLst>
              <a:ext uri="{FF2B5EF4-FFF2-40B4-BE49-F238E27FC236}">
                <a16:creationId xmlns:a16="http://schemas.microsoft.com/office/drawing/2014/main" id="{0E69CEF8-949E-8E44-8A2D-A43AA2DCCE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80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ight, content,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777773AE-C41F-0E4A-B163-DB522292217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1652AFA-4441-D54A-8E50-B280D50333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FE9E2C68-6869-204F-9BD5-869791B7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tIns="685800" rIns="365760" bIns="457200"/>
          <a:lstStyle>
            <a:lvl1pPr algn="l">
              <a:defRPr/>
            </a:lvl1pPr>
          </a:lstStyle>
          <a:p>
            <a:r>
              <a:rPr lang="en-US" dirty="0"/>
              <a:t>Unique Slide Title</a:t>
            </a:r>
            <a:br>
              <a:rPr lang="en-US" dirty="0"/>
            </a:br>
            <a:r>
              <a:rPr lang="en-US" dirty="0"/>
              <a:t>use only dark palette font colors</a:t>
            </a:r>
          </a:p>
        </p:txBody>
      </p:sp>
      <p:sp>
        <p:nvSpPr>
          <p:cNvPr id="10" name="Content Placeholder">
            <a:extLst>
              <a:ext uri="{FF2B5EF4-FFF2-40B4-BE49-F238E27FC236}">
                <a16:creationId xmlns:a16="http://schemas.microsoft.com/office/drawing/2014/main" id="{6285380D-9488-4242-88BA-0E71B2E4A7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5998" y="0"/>
            <a:ext cx="6096002" cy="6400800"/>
          </a:xfrm>
        </p:spPr>
        <p:txBody>
          <a:bodyPr tIns="685800" bIns="45720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Add text</a:t>
            </a:r>
          </a:p>
          <a:p>
            <a:pPr lvl="0"/>
            <a:r>
              <a:rPr lang="en-US" dirty="0"/>
              <a:t>Or add an image, video, icon, SmartArt, chart or table with descriptive alt text or the word ‘decorative’</a:t>
            </a:r>
          </a:p>
        </p:txBody>
      </p:sp>
      <p:sp>
        <p:nvSpPr>
          <p:cNvPr id="18" name="Footer Placeholder">
            <a:extLst>
              <a:ext uri="{FF2B5EF4-FFF2-40B4-BE49-F238E27FC236}">
                <a16:creationId xmlns:a16="http://schemas.microsoft.com/office/drawing/2014/main" id="{C69DBBB6-35FA-4248-9C27-2C90ECBFCC6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43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content,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45DA692-4D80-CF45-B9E2-460F0FF27E3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1652AFA-4441-D54A-8E50-B280D50333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5791200" cy="3200400"/>
          </a:xfrm>
        </p:spPr>
        <p:txBody>
          <a:bodyPr lIns="822960" tIns="457200" rIns="457200" bIns="18288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defRPr sz="4000">
                <a:latin typeface="+mj-lt"/>
              </a:defRPr>
            </a:lvl1pPr>
          </a:lstStyle>
          <a:p>
            <a:r>
              <a:rPr lang="en-US" dirty="0"/>
              <a:t>Unique Slide Title (dark font colors only)</a:t>
            </a:r>
          </a:p>
        </p:txBody>
      </p:sp>
      <p:sp>
        <p:nvSpPr>
          <p:cNvPr id="10" name="Text Placeholder">
            <a:extLst>
              <a:ext uri="{FF2B5EF4-FFF2-40B4-BE49-F238E27FC236}">
                <a16:creationId xmlns:a16="http://schemas.microsoft.com/office/drawing/2014/main" id="{2FE134BC-5864-C54D-9C43-C4A4C3ED0B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200400"/>
            <a:ext cx="5791200" cy="3200400"/>
          </a:xfrm>
        </p:spPr>
        <p:txBody>
          <a:bodyPr lIns="822960" tIns="182880" rIns="457200" bIns="457200" anchor="t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2DCC42F7-2A03-464D-9B8C-E8375BC32B7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791200" y="1"/>
            <a:ext cx="6400800" cy="6400799"/>
          </a:xfrm>
        </p:spPr>
        <p:txBody>
          <a:bodyPr lIns="457200" tIns="685800" rIns="822960" bIns="457200" anchor="t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text</a:t>
            </a:r>
          </a:p>
          <a:p>
            <a:pPr lvl="0"/>
            <a:r>
              <a:rPr lang="en-US" dirty="0"/>
              <a:t>Or add an image, video, icon, SmartArt, chart or table with descriptive alt text or the word ‘decorative’</a:t>
            </a:r>
          </a:p>
        </p:txBody>
      </p:sp>
      <p:sp>
        <p:nvSpPr>
          <p:cNvPr id="19" name="Footer Placeholder">
            <a:extLst>
              <a:ext uri="{FF2B5EF4-FFF2-40B4-BE49-F238E27FC236}">
                <a16:creationId xmlns:a16="http://schemas.microsoft.com/office/drawing/2014/main" id="{1732082A-D180-B240-B9CD-6F30C9A7103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837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ark, content,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5A0B390-DE81-6B49-9007-5A13444DD3B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66FF85A-23D2-9A46-808F-BFB0D79023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822960" tIns="685800" rIns="457200" bIns="457200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Unique Slide Title</a:t>
            </a:r>
            <a:br>
              <a:rPr lang="en-US" dirty="0"/>
            </a:br>
            <a:r>
              <a:rPr lang="en-US" dirty="0"/>
              <a:t>use only light palette font colors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6C9474A9-8574-6446-A01A-01FD9CBE883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96000" y="0"/>
            <a:ext cx="6096000" cy="6400800"/>
          </a:xfrm>
        </p:spPr>
        <p:txBody>
          <a:bodyPr tIns="685800" bIns="457200"/>
          <a:lstStyle/>
          <a:p>
            <a:pPr lvl="0"/>
            <a:r>
              <a:rPr lang="en-US" dirty="0"/>
              <a:t>Add text</a:t>
            </a:r>
          </a:p>
          <a:p>
            <a:pPr lvl="0"/>
            <a:r>
              <a:rPr lang="en-US" dirty="0"/>
              <a:t>Or add an image, video, icon, SmartArt, chart or table with descriptive alt text or the word ‘decorative’</a:t>
            </a:r>
          </a:p>
        </p:txBody>
      </p:sp>
      <p:sp>
        <p:nvSpPr>
          <p:cNvPr id="11" name="Footer Placeholder">
            <a:extLst>
              <a:ext uri="{FF2B5EF4-FFF2-40B4-BE49-F238E27FC236}">
                <a16:creationId xmlns:a16="http://schemas.microsoft.com/office/drawing/2014/main" id="{7684907E-0687-FB48-BFE6-DD662972092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47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, shor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" descr="Decorative">
            <a:extLst>
              <a:ext uri="{FF2B5EF4-FFF2-40B4-BE49-F238E27FC236}">
                <a16:creationId xmlns:a16="http://schemas.microsoft.com/office/drawing/2014/main" id="{9119AE0E-457B-EE4B-99D3-6F1A02C75C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 userDrawn="1"/>
        </p:nvCxnSpPr>
        <p:spPr>
          <a:xfrm>
            <a:off x="1209040" y="4846320"/>
            <a:ext cx="9601200" cy="0"/>
          </a:xfrm>
          <a:prstGeom prst="line">
            <a:avLst/>
          </a:prstGeom>
          <a:ln w="38100"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9" name="Picture" descr="The Ohio State University">
            <a:extLst>
              <a:ext uri="{FF2B5EF4-FFF2-40B4-BE49-F238E27FC236}">
                <a16:creationId xmlns:a16="http://schemas.microsoft.com/office/drawing/2014/main" id="{35DE5150-E388-7545-87CB-251F566D26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069" y="731520"/>
            <a:ext cx="2433861" cy="164592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9DD26D1D-3410-AC43-81AA-E2445118D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4846320"/>
          </a:xfrm>
          <a:prstGeom prst="rect">
            <a:avLst/>
          </a:prstGeom>
        </p:spPr>
        <p:txBody>
          <a:bodyPr lIns="822960" tIns="2926080" rIns="822960" bIns="182880" anchor="b">
            <a:noAutofit/>
          </a:bodyPr>
          <a:lstStyle>
            <a:lvl1pPr algn="ctr">
              <a:lnSpc>
                <a:spcPct val="100000"/>
              </a:lnSpc>
              <a:defRPr sz="4800" cap="none" spc="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3B475391-4A3C-BA4F-BE89-4FA809BBAE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846320"/>
            <a:ext cx="12192000" cy="2011679"/>
          </a:xfrm>
          <a:prstGeom prst="rect">
            <a:avLst/>
          </a:prstGeom>
        </p:spPr>
        <p:txBody>
          <a:bodyPr lIns="822960" tIns="182880" rIns="822960" bIns="4572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name, contact, short description, etc.</a:t>
            </a:r>
          </a:p>
        </p:txBody>
      </p:sp>
    </p:spTree>
    <p:extLst>
      <p:ext uri="{BB962C8B-B14F-4D97-AF65-F5344CB8AC3E}">
        <p14:creationId xmlns:p14="http://schemas.microsoft.com/office/powerpoint/2010/main" val="2815583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escription, foo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" descr="Decorative">
            <a:extLst>
              <a:ext uri="{FF2B5EF4-FFF2-40B4-BE49-F238E27FC236}">
                <a16:creationId xmlns:a16="http://schemas.microsoft.com/office/drawing/2014/main" id="{4362677C-F661-9241-A483-A9836C0B8B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0" y="5944524"/>
            <a:ext cx="490988" cy="639156"/>
          </a:xfrm>
          <a:prstGeom prst="rect">
            <a:avLst/>
          </a:prstGeom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5813743D-F5BF-9147-9002-52B1B50D62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28E9F41-6D1F-D945-B502-D93538C8BB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903" y="0"/>
            <a:ext cx="12192000" cy="4343136"/>
          </a:xfrm>
          <a:prstGeom prst="rect">
            <a:avLst/>
          </a:prstGeom>
        </p:spPr>
        <p:txBody>
          <a:bodyPr lIns="822960" tIns="914400" rIns="822960" bIns="182880" anchor="b">
            <a:noAutofit/>
          </a:bodyPr>
          <a:lstStyle>
            <a:lvl1pPr algn="ctr">
              <a:lnSpc>
                <a:spcPct val="100000"/>
              </a:lnSpc>
              <a:defRPr sz="4800" b="0" cap="none" spc="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Unique Section/Slide Title</a:t>
            </a:r>
            <a:br>
              <a:rPr lang="en-US" dirty="0"/>
            </a:br>
            <a:r>
              <a:rPr lang="en-US" dirty="0"/>
              <a:t>dark palette font colors</a:t>
            </a:r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07885DBB-3D1E-6E43-9ECD-ABEC3138AE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2903" y="4343135"/>
            <a:ext cx="12192000" cy="2057663"/>
          </a:xfrm>
          <a:prstGeom prst="rect">
            <a:avLst/>
          </a:prstGeom>
        </p:spPr>
        <p:txBody>
          <a:bodyPr lIns="822960" tIns="182880" rIns="822960" bIns="457200"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Add name, contact, short description, etc.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FF6C0676-C0BB-0F4C-B16F-0B1228AAFB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1"/>
            <a:ext cx="12192000" cy="457199"/>
          </a:xfrm>
        </p:spPr>
        <p:txBody>
          <a:bodyPr lIns="822960" rIns="822960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08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/Section Title, image, web addres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C60CE1BE-FB65-3D41-AC93-940AE485FB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34800" y="6400800"/>
            <a:ext cx="457200" cy="457200"/>
          </a:xfrm>
          <a:prstGeom prst="rect">
            <a:avLst/>
          </a:prstGeom>
        </p:spPr>
        <p:txBody>
          <a:bodyPr/>
          <a:lstStyle/>
          <a:p>
            <a:fld id="{04FA137E-A04F-7442-BFB9-16547C3FE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-1" y="4114800"/>
            <a:ext cx="12191999" cy="1371599"/>
          </a:xfrm>
          <a:prstGeom prst="rect">
            <a:avLst/>
          </a:prstGeom>
          <a:solidFill>
            <a:schemeClr val="bg2"/>
          </a:solidFill>
        </p:spPr>
        <p:txBody>
          <a:bodyPr wrap="square" lIns="822960" tIns="91440" rIns="822960" bIns="91440" anchor="ctr">
            <a:noAutofit/>
          </a:bodyPr>
          <a:lstStyle>
            <a:lvl1pPr algn="ctr">
              <a:lnSpc>
                <a:spcPct val="100000"/>
              </a:lnSpc>
              <a:defRPr sz="32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Presentation/Section Title</a:t>
            </a:r>
            <a:br>
              <a:rPr lang="en-US" dirty="0"/>
            </a:br>
            <a:r>
              <a:rPr lang="en-US" dirty="0"/>
              <a:t>use only dark palette background colors</a:t>
            </a: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B8F4CBAE-A9F6-B442-947A-1F42BF299F8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osu.edu</a:t>
            </a:r>
          </a:p>
        </p:txBody>
      </p:sp>
      <p:sp>
        <p:nvSpPr>
          <p:cNvPr id="12" name="Picture Placeholder">
            <a:extLst>
              <a:ext uri="{FF2B5EF4-FFF2-40B4-BE49-F238E27FC236}">
                <a16:creationId xmlns:a16="http://schemas.microsoft.com/office/drawing/2014/main" id="{6D99ACDC-65F2-A14C-BAD6-1F82869009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4114800"/>
          </a:xfrm>
          <a:noFill/>
        </p:spPr>
        <p:txBody>
          <a:bodyPr lIns="822960" tIns="457200" rIns="822960" bIns="457200" anchor="b" anchorCtr="0"/>
          <a:lstStyle>
            <a:lvl1pPr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an image with descriptive alt text</a:t>
            </a:r>
            <a:br>
              <a:rPr lang="en-US" dirty="0"/>
            </a:br>
            <a:r>
              <a:rPr lang="en-US" dirty="0"/>
              <a:t>or the word ‘decorative’</a:t>
            </a:r>
          </a:p>
        </p:txBody>
      </p:sp>
    </p:spTree>
    <p:extLst>
      <p:ext uri="{BB962C8B-B14F-4D97-AF65-F5344CB8AC3E}">
        <p14:creationId xmlns:p14="http://schemas.microsoft.com/office/powerpoint/2010/main" val="783428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ackground image, foo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" descr="Decorative">
            <a:extLst>
              <a:ext uri="{FF2B5EF4-FFF2-40B4-BE49-F238E27FC236}">
                <a16:creationId xmlns:a16="http://schemas.microsoft.com/office/drawing/2014/main" id="{3BC7CE24-CBAA-F242-A433-6B5DD94BD1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0" y="5943600"/>
            <a:ext cx="490859" cy="640080"/>
          </a:xfrm>
          <a:prstGeom prst="rect">
            <a:avLst/>
          </a:prstGeom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5A0A441-EDEC-8845-AD61-71E8F6477D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061870C9-3504-174D-A4B5-3589D2E8EF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822960" tIns="457200" rIns="822960" bIns="457200"/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30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background image at 40% (or higher) transparency with descriptive alt text or the word “decorative”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28E9F41-6D1F-D945-B502-D93538C8BB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657600"/>
            <a:ext cx="12192000" cy="182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22960" tIns="0" rIns="822960" bIns="0" anchor="ctr">
            <a:noAutofit/>
          </a:bodyPr>
          <a:lstStyle>
            <a:lvl1pPr algn="ctr">
              <a:lnSpc>
                <a:spcPct val="100000"/>
              </a:lnSpc>
              <a:defRPr sz="4800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Unique Section/Slide Title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0373D342-8A0C-DD43-A98C-43CEB49E62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6400801"/>
            <a:ext cx="12192000" cy="457199"/>
          </a:xfrm>
        </p:spPr>
        <p:txBody>
          <a:bodyPr lIns="822960" rIns="82296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605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, foo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AC801A69-A8A7-264E-8F01-69008595C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3F5DC20E-CBDE-8347-8623-849E329973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5486399"/>
            <a:ext cx="12192000" cy="914400"/>
          </a:xfrm>
          <a:prstGeom prst="rect">
            <a:avLst/>
          </a:prstGeom>
          <a:solidFill>
            <a:schemeClr val="bg2"/>
          </a:solidFill>
        </p:spPr>
        <p:txBody>
          <a:bodyPr wrap="square" lIns="822960" tIns="182880" rIns="822960" bIns="182880" anchor="ctr">
            <a:noAutofit/>
          </a:bodyPr>
          <a:lstStyle>
            <a:lvl1pPr algn="ctr">
              <a:lnSpc>
                <a:spcPct val="100000"/>
              </a:lnSpc>
              <a:defRPr sz="3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Unique Slide/Section Title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A6707DBC-765C-DC46-83FA-E1CF705C273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-1"/>
            <a:ext cx="12191999" cy="5486397"/>
          </a:xfrm>
          <a:prstGeom prst="rect">
            <a:avLst/>
          </a:prstGeom>
        </p:spPr>
        <p:txBody>
          <a:bodyPr lIns="822960" tIns="457200" rIns="822960" bIns="457200" anchor="b"/>
          <a:lstStyle>
            <a:lvl1pPr marL="0" indent="0" algn="ctr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an image, video, icon, SmartArt, chart or table with descriptive alt text or the word ‘decorative’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C6ADE24B-6046-9A40-870A-99A2AD005C6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" y="6400802"/>
            <a:ext cx="12191998" cy="457199"/>
          </a:xfrm>
        </p:spPr>
        <p:txBody>
          <a:bodyPr lIns="182880" rIns="182880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29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mall images, foo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BB6C6E1-2384-1742-954F-18CA5F16D12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3F5DC20E-CBDE-8347-8623-849E329973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5486400"/>
            <a:ext cx="12192000" cy="914400"/>
          </a:xfrm>
          <a:prstGeom prst="rect">
            <a:avLst/>
          </a:prstGeom>
          <a:solidFill>
            <a:schemeClr val="bg2"/>
          </a:solidFill>
        </p:spPr>
        <p:txBody>
          <a:bodyPr wrap="square" lIns="822960" tIns="182880" rIns="822960" bIns="182880" anchor="ctr">
            <a:noAutofit/>
          </a:bodyPr>
          <a:lstStyle>
            <a:lvl1pPr algn="ctr">
              <a:lnSpc>
                <a:spcPct val="100000"/>
              </a:lnSpc>
              <a:defRPr sz="3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Unique Slide/Section Title</a:t>
            </a:r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A776E8D4-9D47-774D-84B1-8C7FEAB17E0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71600" y="914400"/>
            <a:ext cx="2743200" cy="4572000"/>
          </a:xfrm>
          <a:prstGeom prst="rect">
            <a:avLst/>
          </a:prstGeom>
          <a:solidFill>
            <a:schemeClr val="tx1">
              <a:lumMod val="95000"/>
            </a:schemeClr>
          </a:solidFill>
          <a:effectLst>
            <a:glow rad="228600">
              <a:srgbClr val="000000">
                <a:alpha val="5000"/>
              </a:srgbClr>
            </a:glow>
          </a:effectLst>
        </p:spPr>
        <p:txBody>
          <a:bodyPr lIns="182880" tIns="182880" rIns="182880" bIns="182880"/>
          <a:lstStyle>
            <a:lvl1pPr marL="0" indent="0" algn="ctr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3000">
                <a:solidFill>
                  <a:schemeClr val="bg1"/>
                </a:solidFill>
              </a:defRPr>
            </a:lvl2pPr>
            <a:lvl3pPr marL="914377" indent="0">
              <a:buNone/>
              <a:defRPr sz="3000">
                <a:solidFill>
                  <a:schemeClr val="bg1"/>
                </a:solidFill>
              </a:defRPr>
            </a:lvl3pPr>
            <a:lvl4pPr marL="1371566" indent="0">
              <a:buNone/>
              <a:defRPr sz="3000">
                <a:solidFill>
                  <a:schemeClr val="bg1"/>
                </a:solidFill>
              </a:defRPr>
            </a:lvl4pPr>
            <a:lvl5pPr marL="1828755" indent="0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an image, screenshot, icon or SmartArt with descriptive alt text or the word ‘decorative’</a:t>
            </a:r>
          </a:p>
        </p:txBody>
      </p:sp>
      <p:sp>
        <p:nvSpPr>
          <p:cNvPr id="16" name="Content Placeholder">
            <a:extLst>
              <a:ext uri="{FF2B5EF4-FFF2-40B4-BE49-F238E27FC236}">
                <a16:creationId xmlns:a16="http://schemas.microsoft.com/office/drawing/2014/main" id="{484009EA-7950-644D-8C8B-6C810D0D80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24399" y="914400"/>
            <a:ext cx="2743200" cy="4572000"/>
          </a:xfrm>
          <a:prstGeom prst="rect">
            <a:avLst/>
          </a:prstGeom>
          <a:solidFill>
            <a:schemeClr val="tx1">
              <a:lumMod val="95000"/>
            </a:schemeClr>
          </a:solidFill>
          <a:effectLst>
            <a:glow rad="228600">
              <a:srgbClr val="000000">
                <a:alpha val="5000"/>
              </a:srgbClr>
            </a:glow>
          </a:effectLst>
        </p:spPr>
        <p:txBody>
          <a:bodyPr lIns="182880" tIns="182880" rIns="182880" bIns="182880"/>
          <a:lstStyle>
            <a:lvl1pPr marL="0" indent="0" algn="ctr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3000">
                <a:solidFill>
                  <a:schemeClr val="bg1"/>
                </a:solidFill>
              </a:defRPr>
            </a:lvl2pPr>
            <a:lvl3pPr marL="914377" indent="0">
              <a:buNone/>
              <a:defRPr sz="3000">
                <a:solidFill>
                  <a:schemeClr val="bg1"/>
                </a:solidFill>
              </a:defRPr>
            </a:lvl3pPr>
            <a:lvl4pPr marL="1371566" indent="0">
              <a:buNone/>
              <a:defRPr sz="3000">
                <a:solidFill>
                  <a:schemeClr val="bg1"/>
                </a:solidFill>
              </a:defRPr>
            </a:lvl4pPr>
            <a:lvl5pPr marL="1828755" indent="0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an image, screenshot, icon or SmartArt with descriptive alt text or the word ‘decorative’</a:t>
            </a:r>
          </a:p>
        </p:txBody>
      </p:sp>
      <p:sp>
        <p:nvSpPr>
          <p:cNvPr id="17" name="Content Placeholder">
            <a:extLst>
              <a:ext uri="{FF2B5EF4-FFF2-40B4-BE49-F238E27FC236}">
                <a16:creationId xmlns:a16="http://schemas.microsoft.com/office/drawing/2014/main" id="{936CB99B-BCA2-8143-AAD1-2C6C7A1A315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6720" y="914400"/>
            <a:ext cx="2743200" cy="4572000"/>
          </a:xfrm>
          <a:prstGeom prst="rect">
            <a:avLst/>
          </a:prstGeom>
          <a:solidFill>
            <a:schemeClr val="tx1">
              <a:lumMod val="95000"/>
            </a:schemeClr>
          </a:solidFill>
          <a:effectLst>
            <a:glow rad="228600">
              <a:srgbClr val="000000">
                <a:alpha val="5000"/>
              </a:srgbClr>
            </a:glow>
          </a:effectLst>
        </p:spPr>
        <p:txBody>
          <a:bodyPr lIns="182880" tIns="182880" rIns="182880" bIns="182880"/>
          <a:lstStyle>
            <a:lvl1pPr marL="0" indent="0" algn="ctr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3000">
                <a:solidFill>
                  <a:schemeClr val="bg1"/>
                </a:solidFill>
              </a:defRPr>
            </a:lvl2pPr>
            <a:lvl3pPr marL="914377" indent="0">
              <a:buNone/>
              <a:defRPr sz="3000">
                <a:solidFill>
                  <a:schemeClr val="bg1"/>
                </a:solidFill>
              </a:defRPr>
            </a:lvl3pPr>
            <a:lvl4pPr marL="1371566" indent="0">
              <a:buNone/>
              <a:defRPr sz="3000">
                <a:solidFill>
                  <a:schemeClr val="bg1"/>
                </a:solidFill>
              </a:defRPr>
            </a:lvl4pPr>
            <a:lvl5pPr marL="1828755" indent="0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an image, screenshot, icon or SmartArt with descriptive alt text or the word ‘decorative’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123B001-63EB-7546-AE26-1A811265D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12191999" cy="457199"/>
          </a:xfrm>
          <a:prstGeom prst="rect">
            <a:avLst/>
          </a:prstGeom>
          <a:noFill/>
        </p:spPr>
        <p:txBody>
          <a:bodyPr vert="horz" lIns="182880" tIns="91440" rIns="182880" bIns="9144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89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footer - dar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" descr="Decorative">
            <a:extLst>
              <a:ext uri="{FF2B5EF4-FFF2-40B4-BE49-F238E27FC236}">
                <a16:creationId xmlns:a16="http://schemas.microsoft.com/office/drawing/2014/main" id="{F089631E-2484-DE44-B95F-5E82A9EACAB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0" y="5943600"/>
            <a:ext cx="490859" cy="64008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847EB6A-5771-3744-BF81-AA90812A58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28E9F41-6D1F-D945-B502-D93538C8BB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6400800"/>
          </a:xfrm>
          <a:prstGeom prst="rect">
            <a:avLst/>
          </a:prstGeom>
          <a:noFill/>
        </p:spPr>
        <p:txBody>
          <a:bodyPr lIns="822960" tIns="548640" rIns="822960" bIns="457200" anchor="ctr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Unique Slide/Section Title</a:t>
            </a:r>
            <a:br>
              <a:rPr lang="en-US" dirty="0"/>
            </a:br>
            <a:r>
              <a:rPr lang="en-US" dirty="0"/>
              <a:t>use only light palette font colors and ‘Arial Black’ heading font for emphasis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33DD61EB-650C-B14B-B8C4-A0CD748330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-2903" y="6400801"/>
            <a:ext cx="12194903" cy="457199"/>
          </a:xfrm>
        </p:spPr>
        <p:txBody>
          <a:bodyPr lIns="822960" rIns="82296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49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footer - l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" descr="Decorative">
            <a:extLst>
              <a:ext uri="{FF2B5EF4-FFF2-40B4-BE49-F238E27FC236}">
                <a16:creationId xmlns:a16="http://schemas.microsoft.com/office/drawing/2014/main" id="{92408F4E-24CB-EB4F-B55D-AB4542E72E0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0" y="5944524"/>
            <a:ext cx="490988" cy="639156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72FF9AB6-39C8-874A-A799-D149A321E9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28E9F41-6D1F-D945-B502-D93538C8BB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903" y="-1"/>
            <a:ext cx="12194903" cy="6400799"/>
          </a:xfrm>
          <a:prstGeom prst="rect">
            <a:avLst/>
          </a:prstGeom>
        </p:spPr>
        <p:txBody>
          <a:bodyPr lIns="822960" tIns="457200" rIns="822960" bIns="365760" anchor="ctr">
            <a:noAutofit/>
          </a:bodyPr>
          <a:lstStyle>
            <a:lvl1pPr algn="ctr">
              <a:lnSpc>
                <a:spcPct val="110000"/>
              </a:lnSpc>
              <a:spcBef>
                <a:spcPts val="2400"/>
              </a:spcBef>
              <a:defRPr sz="4800" b="0" cap="none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Unique Slide/Section Title </a:t>
            </a:r>
            <a:br>
              <a:rPr lang="en-US" dirty="0"/>
            </a:br>
            <a:r>
              <a:rPr lang="en-US" dirty="0"/>
              <a:t>use only dark palette font colors and ‘Arial Black’ heading font for emphasis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CBCF93C3-84B1-D84B-9238-6DFADEA46E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1"/>
            <a:ext cx="12192000" cy="457199"/>
          </a:xfrm>
        </p:spPr>
        <p:txBody>
          <a:bodyPr lIns="822960" rIns="822960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29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O, Title, 1 column,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22C50185-EF1E-E044-BA51-88F9F2EC02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4DDA149D-E4D9-AE4A-B708-4DB421C32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Unique Slide Title</a:t>
            </a:r>
          </a:p>
        </p:txBody>
      </p:sp>
      <p:sp>
        <p:nvSpPr>
          <p:cNvPr id="16" name="Content Placeholder">
            <a:extLst>
              <a:ext uri="{FF2B5EF4-FFF2-40B4-BE49-F238E27FC236}">
                <a16:creationId xmlns:a16="http://schemas.microsoft.com/office/drawing/2014/main" id="{1EF10543-4891-F04F-A778-BC758E26678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0" y="1371600"/>
            <a:ext cx="12188825" cy="5029200"/>
          </a:xfrm>
        </p:spPr>
        <p:txBody>
          <a:bodyPr lIns="822960" tIns="457200" bIns="457200" anchor="t">
            <a:noAutofit/>
          </a:bodyPr>
          <a:lstStyle>
            <a:lvl1pPr marL="0" indent="0">
              <a:lnSpc>
                <a:spcPct val="110000"/>
              </a:lnSpc>
              <a:spcBef>
                <a:spcPts val="2400"/>
              </a:spcBef>
              <a:buFont typeface="Arial" panose="020B0604020202020204" pitchFamily="34" charset="0"/>
              <a:buNone/>
              <a:defRPr sz="3000"/>
            </a:lvl1pPr>
          </a:lstStyle>
          <a:p>
            <a:pPr lvl="0"/>
            <a:r>
              <a:rPr lang="en-US" dirty="0"/>
              <a:t>Add text</a:t>
            </a:r>
          </a:p>
          <a:p>
            <a:pPr lvl="0"/>
            <a:r>
              <a:rPr lang="en-US" dirty="0"/>
              <a:t>Or add an image, video, icon, SmartArt, chart or table with descriptive alt text or the word ‘decorative’</a:t>
            </a:r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5E42DBC6-88B7-7D45-8D47-1C58DBEF8BB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1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O, Title, 2 columns,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44EDD0A8-CE72-AF4B-9C16-9729B35C0AA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5D89B804-8AD3-AC44-99F4-132E5F48C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Unique Slide Title</a:t>
            </a:r>
          </a:p>
        </p:txBody>
      </p:sp>
      <p:sp>
        <p:nvSpPr>
          <p:cNvPr id="17" name="Content Placeholder">
            <a:extLst>
              <a:ext uri="{FF2B5EF4-FFF2-40B4-BE49-F238E27FC236}">
                <a16:creationId xmlns:a16="http://schemas.microsoft.com/office/drawing/2014/main" id="{0A11C53A-9F83-604F-B430-911358D0DD4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" y="1371600"/>
            <a:ext cx="6096000" cy="5029200"/>
          </a:xfrm>
        </p:spPr>
        <p:txBody>
          <a:bodyPr tIns="457200" rIns="457200" bIns="45720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pPr lvl="0"/>
            <a:r>
              <a:rPr lang="en-US" dirty="0"/>
              <a:t>Add text</a:t>
            </a:r>
          </a:p>
          <a:p>
            <a:pPr lvl="0"/>
            <a:r>
              <a:rPr lang="en-US" dirty="0"/>
              <a:t>Or add an image, video, icon, SmartArt, chart or table with descriptive alt text or the word ‘decorative’</a:t>
            </a:r>
          </a:p>
        </p:txBody>
      </p:sp>
      <p:sp>
        <p:nvSpPr>
          <p:cNvPr id="18" name="Content Placeholder">
            <a:extLst>
              <a:ext uri="{FF2B5EF4-FFF2-40B4-BE49-F238E27FC236}">
                <a16:creationId xmlns:a16="http://schemas.microsoft.com/office/drawing/2014/main" id="{74BFF4C6-2BE8-0543-90F1-3DECD113FBCF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096000" y="1371600"/>
            <a:ext cx="6096000" cy="5029200"/>
          </a:xfrm>
        </p:spPr>
        <p:txBody>
          <a:bodyPr lIns="457200" tIns="457200" bIns="45720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pPr lvl="0"/>
            <a:r>
              <a:rPr lang="en-US" dirty="0"/>
              <a:t>Add text</a:t>
            </a:r>
          </a:p>
          <a:p>
            <a:pPr lvl="0"/>
            <a:r>
              <a:rPr lang="en-US" dirty="0"/>
              <a:t>Or add an image, video, icon, SmartArt, chart or table with descriptive alt text or the word ‘decorative’</a:t>
            </a:r>
          </a:p>
        </p:txBody>
      </p:sp>
      <p:sp>
        <p:nvSpPr>
          <p:cNvPr id="13" name="Footer Placeholder">
            <a:extLst>
              <a:ext uri="{FF2B5EF4-FFF2-40B4-BE49-F238E27FC236}">
                <a16:creationId xmlns:a16="http://schemas.microsoft.com/office/drawing/2014/main" id="{0E69CEF8-949E-8E44-8A2D-A43AA2DCCE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149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ark, content,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5A0B390-DE81-6B49-9007-5A13444DD3B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66FF85A-23D2-9A46-808F-BFB0D79023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822960" tIns="457200" rIns="457200" bIns="365760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Unique Slide Title</a:t>
            </a:r>
            <a:br>
              <a:rPr lang="en-US" dirty="0"/>
            </a:br>
            <a:r>
              <a:rPr lang="en-US" dirty="0"/>
              <a:t>use only light palette font colors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6C9474A9-8574-6446-A01A-01FD9CBE883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96000" y="0"/>
            <a:ext cx="6096000" cy="6400800"/>
          </a:xfrm>
        </p:spPr>
        <p:txBody>
          <a:bodyPr tIns="457200" bIns="365760"/>
          <a:lstStyle/>
          <a:p>
            <a:pPr lvl="0"/>
            <a:r>
              <a:rPr lang="en-US" dirty="0"/>
              <a:t>Add text</a:t>
            </a:r>
          </a:p>
          <a:p>
            <a:pPr lvl="0"/>
            <a:r>
              <a:rPr lang="en-US" dirty="0"/>
              <a:t>Or add an image, video, icon, SmartArt, chart or table with descriptive alt text or the word ‘decorative’</a:t>
            </a:r>
          </a:p>
        </p:txBody>
      </p:sp>
      <p:sp>
        <p:nvSpPr>
          <p:cNvPr id="11" name="Footer Placeholder">
            <a:extLst>
              <a:ext uri="{FF2B5EF4-FFF2-40B4-BE49-F238E27FC236}">
                <a16:creationId xmlns:a16="http://schemas.microsoft.com/office/drawing/2014/main" id="{7684907E-0687-FB48-BFE6-DD662972092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10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footer,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AEF2C6E8-B06B-0A40-A842-7C114D1BBE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1158EC01-01AB-7D40-A76D-18872F3E9A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Unique Slide Title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5FF34207-8EB8-4749-A1D7-28D3BA01B84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0" y="1371600"/>
            <a:ext cx="12188950" cy="5029199"/>
          </a:xfrm>
        </p:spPr>
        <p:txBody>
          <a:bodyPr lIns="822960" tIns="457200" rIns="822960" anchor="t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Add text</a:t>
            </a:r>
          </a:p>
          <a:p>
            <a:pPr lvl="0"/>
            <a:r>
              <a:rPr lang="en-US" dirty="0"/>
              <a:t>Or add an image, video, icon, SmartArt, chart or table with descriptive alt text or the word ‘decorative’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6436137-67FE-2F4A-96E1-157290D07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3051" y="6400800"/>
            <a:ext cx="11734801" cy="457199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75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ight, content,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777773AE-C41F-0E4A-B163-DB522292217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1652AFA-4441-D54A-8E50-B280D50333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FE9E2C68-6869-204F-9BD5-869791B7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tIns="457200" rIns="365760" bIns="365760"/>
          <a:lstStyle>
            <a:lvl1pPr algn="l">
              <a:defRPr/>
            </a:lvl1pPr>
          </a:lstStyle>
          <a:p>
            <a:r>
              <a:rPr lang="en-US" dirty="0"/>
              <a:t>Unique Slide Title</a:t>
            </a:r>
            <a:br>
              <a:rPr lang="en-US" dirty="0"/>
            </a:br>
            <a:r>
              <a:rPr lang="en-US" dirty="0"/>
              <a:t>use only dark palette font colors</a:t>
            </a:r>
          </a:p>
        </p:txBody>
      </p:sp>
      <p:sp>
        <p:nvSpPr>
          <p:cNvPr id="10" name="Content Placeholder">
            <a:extLst>
              <a:ext uri="{FF2B5EF4-FFF2-40B4-BE49-F238E27FC236}">
                <a16:creationId xmlns:a16="http://schemas.microsoft.com/office/drawing/2014/main" id="{6285380D-9488-4242-88BA-0E71B2E4A7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5998" y="0"/>
            <a:ext cx="6096002" cy="6400800"/>
          </a:xfrm>
        </p:spPr>
        <p:txBody>
          <a:bodyPr tIns="457200" bIns="36576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Add text</a:t>
            </a:r>
          </a:p>
          <a:p>
            <a:pPr lvl="0"/>
            <a:r>
              <a:rPr lang="en-US" dirty="0"/>
              <a:t>Or add an image, video, icon, SmartArt, chart or table with descriptive alt text or the word ‘decorative’</a:t>
            </a:r>
          </a:p>
        </p:txBody>
      </p:sp>
      <p:sp>
        <p:nvSpPr>
          <p:cNvPr id="18" name="Footer Placeholder">
            <a:extLst>
              <a:ext uri="{FF2B5EF4-FFF2-40B4-BE49-F238E27FC236}">
                <a16:creationId xmlns:a16="http://schemas.microsoft.com/office/drawing/2014/main" id="{C69DBBB6-35FA-4248-9C27-2C90ECBFCC6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/Section Title, background image, web addres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B6FF7E80-F2FB-1C40-86A3-B14CF922C2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34800" y="6400800"/>
            <a:ext cx="457200" cy="457200"/>
          </a:xfrm>
          <a:prstGeom prst="rect">
            <a:avLst/>
          </a:prstGeom>
        </p:spPr>
        <p:txBody>
          <a:bodyPr/>
          <a:lstStyle/>
          <a:p>
            <a:fld id="{04FA137E-A04F-7442-BFB9-16547C3FE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2C7EA8A5-2CF7-7043-AC9F-359C54A3CC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5486400"/>
          </a:xfrm>
          <a:noFill/>
          <a:ln>
            <a:noFill/>
          </a:ln>
        </p:spPr>
        <p:txBody>
          <a:bodyPr lIns="822960" tIns="457200" bIns="457200" anchor="t"/>
          <a:lstStyle>
            <a:lvl1pPr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defRPr sz="3000"/>
            </a:lvl1pPr>
          </a:lstStyle>
          <a:p>
            <a:r>
              <a:rPr lang="en-US" dirty="0"/>
              <a:t>Insert background image at 40% or greater transparency to provide contrast for readable text, then add descriptive alt text or the word ‘decorative’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C9ED5953-6305-0B49-834B-0EAA9618D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926080"/>
            <a:ext cx="12192000" cy="18287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45720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Presentation/Section Title</a:t>
            </a:r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2A8883C2-50AF-7D44-8A2D-9BAD256C6C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osu.edu</a:t>
            </a:r>
          </a:p>
        </p:txBody>
      </p:sp>
    </p:spTree>
    <p:extLst>
      <p:ext uri="{BB962C8B-B14F-4D97-AF65-F5344CB8AC3E}">
        <p14:creationId xmlns:p14="http://schemas.microsoft.com/office/powerpoint/2010/main" val="867470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content,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45DA692-4D80-CF45-B9E2-460F0FF27E3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1652AFA-4441-D54A-8E50-B280D50333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5791200" cy="3200400"/>
          </a:xfrm>
        </p:spPr>
        <p:txBody>
          <a:bodyPr lIns="822960" tIns="457200" rIns="457200" bIns="18288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defRPr sz="4000">
                <a:latin typeface="+mj-lt"/>
              </a:defRPr>
            </a:lvl1pPr>
          </a:lstStyle>
          <a:p>
            <a:r>
              <a:rPr lang="en-US" dirty="0"/>
              <a:t>Unique Slide Title (dark font colors only)</a:t>
            </a:r>
          </a:p>
        </p:txBody>
      </p:sp>
      <p:sp>
        <p:nvSpPr>
          <p:cNvPr id="10" name="Text Placeholder">
            <a:extLst>
              <a:ext uri="{FF2B5EF4-FFF2-40B4-BE49-F238E27FC236}">
                <a16:creationId xmlns:a16="http://schemas.microsoft.com/office/drawing/2014/main" id="{2FE134BC-5864-C54D-9C43-C4A4C3ED0B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200400"/>
            <a:ext cx="5791200" cy="3200400"/>
          </a:xfrm>
        </p:spPr>
        <p:txBody>
          <a:bodyPr lIns="822960" tIns="182880" rIns="457200" bIns="365760" anchor="t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2DCC42F7-2A03-464D-9B8C-E8375BC32B7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791200" y="1"/>
            <a:ext cx="6400800" cy="6400799"/>
          </a:xfrm>
        </p:spPr>
        <p:txBody>
          <a:bodyPr lIns="457200" tIns="457200" rIns="822960" bIns="365760" anchor="t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text</a:t>
            </a:r>
          </a:p>
          <a:p>
            <a:pPr lvl="0"/>
            <a:r>
              <a:rPr lang="en-US" dirty="0"/>
              <a:t>Or add an image, video, icon, SmartArt, chart or table with descriptive alt text or the word ‘decorative’</a:t>
            </a:r>
          </a:p>
        </p:txBody>
      </p:sp>
      <p:sp>
        <p:nvSpPr>
          <p:cNvPr id="19" name="Footer Placeholder">
            <a:extLst>
              <a:ext uri="{FF2B5EF4-FFF2-40B4-BE49-F238E27FC236}">
                <a16:creationId xmlns:a16="http://schemas.microsoft.com/office/drawing/2014/main" id="{1732082A-D180-B240-B9CD-6F30C9A7103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435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/Section Title, description, web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DA119B3-7B6B-074A-B458-D2C194E9DE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34800" y="6400800"/>
            <a:ext cx="457200" cy="457200"/>
          </a:xfrm>
          <a:prstGeom prst="rect">
            <a:avLst/>
          </a:prstGeom>
        </p:spPr>
        <p:txBody>
          <a:bodyPr/>
          <a:lstStyle/>
          <a:p>
            <a:fld id="{04FA137E-A04F-7442-BFB9-16547C3FE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55A553D3-0D65-FC48-9D00-FB2EE0C50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4114800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Presentation/Section Title</a:t>
            </a:r>
            <a:br>
              <a:rPr lang="en-US" dirty="0"/>
            </a:br>
            <a:r>
              <a:rPr lang="en-US" dirty="0"/>
              <a:t>use ‘Arial Black’ heading font for emphasis</a:t>
            </a:r>
          </a:p>
        </p:txBody>
      </p:sp>
      <p:sp>
        <p:nvSpPr>
          <p:cNvPr id="16" name="Text Placeholder">
            <a:extLst>
              <a:ext uri="{FF2B5EF4-FFF2-40B4-BE49-F238E27FC236}">
                <a16:creationId xmlns:a16="http://schemas.microsoft.com/office/drawing/2014/main" id="{9E3B6FC8-72AF-834A-BC92-2D8D7AA728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/>
        <p:txBody>
          <a:bodyPr lIns="822960" rIns="82296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Add short description, name, contact, etc.</a:t>
            </a:r>
          </a:p>
        </p:txBody>
      </p:sp>
      <p:sp>
        <p:nvSpPr>
          <p:cNvPr id="12" name="Footer Placeholder">
            <a:extLst>
              <a:ext uri="{FF2B5EF4-FFF2-40B4-BE49-F238E27FC236}">
                <a16:creationId xmlns:a16="http://schemas.microsoft.com/office/drawing/2014/main" id="{18B2BCB3-87B4-7944-9E1E-13BC0FE321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731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/Section Title, image, web addres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C60CE1BE-FB65-3D41-AC93-940AE485FB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34800" y="6400800"/>
            <a:ext cx="457200" cy="457200"/>
          </a:xfrm>
          <a:prstGeom prst="rect">
            <a:avLst/>
          </a:prstGeom>
        </p:spPr>
        <p:txBody>
          <a:bodyPr/>
          <a:lstStyle/>
          <a:p>
            <a:fld id="{04FA137E-A04F-7442-BFB9-16547C3FE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-1" y="4114800"/>
            <a:ext cx="12191999" cy="1371599"/>
          </a:xfrm>
          <a:prstGeom prst="rect">
            <a:avLst/>
          </a:prstGeom>
          <a:solidFill>
            <a:schemeClr val="bg2"/>
          </a:solidFill>
        </p:spPr>
        <p:txBody>
          <a:bodyPr wrap="square" lIns="822960" tIns="91440" rIns="822960" bIns="91440" anchor="ctr">
            <a:noAutofit/>
          </a:bodyPr>
          <a:lstStyle>
            <a:lvl1pPr algn="ctr">
              <a:lnSpc>
                <a:spcPct val="100000"/>
              </a:lnSpc>
              <a:defRPr sz="32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Presentation/Section Title</a:t>
            </a:r>
            <a:br>
              <a:rPr lang="en-US" dirty="0"/>
            </a:br>
            <a:r>
              <a:rPr lang="en-US" dirty="0"/>
              <a:t>use only dark palette background colors</a:t>
            </a: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B8F4CBAE-A9F6-B442-947A-1F42BF299F8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Picture Placeholder">
            <a:extLst>
              <a:ext uri="{FF2B5EF4-FFF2-40B4-BE49-F238E27FC236}">
                <a16:creationId xmlns:a16="http://schemas.microsoft.com/office/drawing/2014/main" id="{6D99ACDC-65F2-A14C-BAD6-1F82869009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4114800"/>
          </a:xfrm>
          <a:noFill/>
        </p:spPr>
        <p:txBody>
          <a:bodyPr lIns="822960" tIns="457200" rIns="822960" bIns="457200" anchor="b" anchorCtr="0"/>
          <a:lstStyle>
            <a:lvl1pPr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an image with descriptive alt text</a:t>
            </a:r>
            <a:br>
              <a:rPr lang="en-US" dirty="0"/>
            </a:br>
            <a:r>
              <a:rPr lang="en-US" dirty="0"/>
              <a:t>or the word ‘decorative’</a:t>
            </a:r>
          </a:p>
        </p:txBody>
      </p:sp>
    </p:spTree>
    <p:extLst>
      <p:ext uri="{BB962C8B-B14F-4D97-AF65-F5344CB8AC3E}">
        <p14:creationId xmlns:p14="http://schemas.microsoft.com/office/powerpoint/2010/main" val="2684865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/Section Title, background image, web addres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B6FF7E80-F2FB-1C40-86A3-B14CF922C2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34800" y="6400800"/>
            <a:ext cx="457200" cy="457200"/>
          </a:xfrm>
          <a:prstGeom prst="rect">
            <a:avLst/>
          </a:prstGeom>
        </p:spPr>
        <p:txBody>
          <a:bodyPr/>
          <a:lstStyle/>
          <a:p>
            <a:fld id="{04FA137E-A04F-7442-BFB9-16547C3FE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2C7EA8A5-2CF7-7043-AC9F-359C54A3CC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5486400"/>
          </a:xfrm>
          <a:noFill/>
          <a:ln>
            <a:noFill/>
          </a:ln>
        </p:spPr>
        <p:txBody>
          <a:bodyPr lIns="822960" tIns="457200" bIns="457200" anchor="t"/>
          <a:lstStyle>
            <a:lvl1pPr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defRPr sz="3000"/>
            </a:lvl1pPr>
          </a:lstStyle>
          <a:p>
            <a:r>
              <a:rPr lang="en-US" dirty="0"/>
              <a:t>Insert background image at 40% or greater transparency to provide contrast for readable text, then add descriptive alt text or the word ‘decorative’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C9ED5953-6305-0B49-834B-0EAA9618D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926080"/>
            <a:ext cx="12192000" cy="18287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45720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Presentation/Section Title</a:t>
            </a:r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2A8883C2-50AF-7D44-8A2D-9BAD256C6C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44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short text, web addres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">
            <a:extLst>
              <a:ext uri="{FF2B5EF4-FFF2-40B4-BE49-F238E27FC236}">
                <a16:creationId xmlns:a16="http://schemas.microsoft.com/office/drawing/2014/main" id="{B5E35219-8353-7A41-BFE7-96D80F08EFD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734800" y="6400800"/>
            <a:ext cx="457200" cy="457200"/>
          </a:xfrm>
          <a:prstGeom prst="rect">
            <a:avLst/>
          </a:prstGeom>
        </p:spPr>
        <p:txBody>
          <a:bodyPr/>
          <a:lstStyle/>
          <a:p>
            <a:fld id="{04FA137E-A04F-7442-BFB9-16547C3FE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556246D8-56E1-FD47-AA35-895DB86D2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2286000"/>
          </a:xfrm>
          <a:prstGeom prst="rect">
            <a:avLst/>
          </a:prstGeom>
        </p:spPr>
        <p:txBody>
          <a:bodyPr tIns="548640" bIns="365760">
            <a:noAutofit/>
          </a:bodyPr>
          <a:lstStyle>
            <a:lvl1pPr>
              <a:defRPr sz="6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Thank you!</a:t>
            </a:r>
            <a:br>
              <a:rPr lang="en-US" dirty="0"/>
            </a:br>
            <a:r>
              <a:rPr lang="en-US" dirty="0"/>
              <a:t>Or Section Title</a:t>
            </a:r>
          </a:p>
        </p:txBody>
      </p:sp>
      <p:sp>
        <p:nvSpPr>
          <p:cNvPr id="19" name="Text Placeholder">
            <a:extLst>
              <a:ext uri="{FF2B5EF4-FFF2-40B4-BE49-F238E27FC236}">
                <a16:creationId xmlns:a16="http://schemas.microsoft.com/office/drawing/2014/main" id="{D2BBC84F-9C1D-B241-89FC-5252D2FC4B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286000"/>
            <a:ext cx="12192000" cy="3200400"/>
          </a:xfrm>
          <a:solidFill>
            <a:schemeClr val="tx1">
              <a:lumMod val="95000"/>
            </a:schemeClr>
          </a:solidFill>
        </p:spPr>
        <p:txBody>
          <a:bodyPr/>
          <a:lstStyle>
            <a:lvl1pPr>
              <a:spcBef>
                <a:spcPts val="240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name, contact, resources, etc.</a:t>
            </a:r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18025F47-FAF8-4F45-8A6F-5DBC611D753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lIns="0" rIns="82296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12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short text, web addres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">
            <a:extLst>
              <a:ext uri="{FF2B5EF4-FFF2-40B4-BE49-F238E27FC236}">
                <a16:creationId xmlns:a16="http://schemas.microsoft.com/office/drawing/2014/main" id="{B5E35219-8353-7A41-BFE7-96D80F08EFD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734800" y="6400800"/>
            <a:ext cx="457200" cy="457200"/>
          </a:xfrm>
          <a:prstGeom prst="rect">
            <a:avLst/>
          </a:prstGeom>
        </p:spPr>
        <p:txBody>
          <a:bodyPr/>
          <a:lstStyle/>
          <a:p>
            <a:fld id="{04FA137E-A04F-7442-BFB9-16547C3FE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556246D8-56E1-FD47-AA35-895DB86D2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2286000"/>
          </a:xfrm>
          <a:prstGeom prst="rect">
            <a:avLst/>
          </a:prstGeom>
        </p:spPr>
        <p:txBody>
          <a:bodyPr tIns="548640" bIns="365760">
            <a:noAutofit/>
          </a:bodyPr>
          <a:lstStyle>
            <a:lvl1pPr>
              <a:defRPr sz="6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Thank you!</a:t>
            </a:r>
            <a:br>
              <a:rPr lang="en-US" dirty="0"/>
            </a:br>
            <a:r>
              <a:rPr lang="en-US" dirty="0"/>
              <a:t>Or Section Title</a:t>
            </a:r>
          </a:p>
        </p:txBody>
      </p:sp>
      <p:sp>
        <p:nvSpPr>
          <p:cNvPr id="19" name="Text Placeholder">
            <a:extLst>
              <a:ext uri="{FF2B5EF4-FFF2-40B4-BE49-F238E27FC236}">
                <a16:creationId xmlns:a16="http://schemas.microsoft.com/office/drawing/2014/main" id="{D2BBC84F-9C1D-B241-89FC-5252D2FC4B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286000"/>
            <a:ext cx="12192000" cy="3200400"/>
          </a:xfrm>
          <a:solidFill>
            <a:schemeClr val="tx1">
              <a:lumMod val="95000"/>
            </a:schemeClr>
          </a:solidFill>
        </p:spPr>
        <p:txBody>
          <a:bodyPr/>
          <a:lstStyle>
            <a:lvl1pPr>
              <a:spcBef>
                <a:spcPts val="240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name, contact, resources, etc.</a:t>
            </a:r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18025F47-FAF8-4F45-8A6F-5DBC611D753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lIns="0" rIns="822960"/>
          <a:lstStyle/>
          <a:p>
            <a:r>
              <a:rPr lang="en-US" dirty="0"/>
              <a:t>osu.edu</a:t>
            </a:r>
          </a:p>
        </p:txBody>
      </p:sp>
    </p:spTree>
    <p:extLst>
      <p:ext uri="{BB962C8B-B14F-4D97-AF65-F5344CB8AC3E}">
        <p14:creationId xmlns:p14="http://schemas.microsoft.com/office/powerpoint/2010/main" val="4062110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, shor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" descr="Decorative">
            <a:extLst>
              <a:ext uri="{FF2B5EF4-FFF2-40B4-BE49-F238E27FC236}">
                <a16:creationId xmlns:a16="http://schemas.microsoft.com/office/drawing/2014/main" id="{9119AE0E-457B-EE4B-99D3-6F1A02C75C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 userDrawn="1"/>
        </p:nvCxnSpPr>
        <p:spPr>
          <a:xfrm>
            <a:off x="1209040" y="5212080"/>
            <a:ext cx="9601200" cy="0"/>
          </a:xfrm>
          <a:prstGeom prst="line">
            <a:avLst/>
          </a:prstGeom>
          <a:ln w="38100"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9" name="Picture" descr="The Ohio State University">
            <a:extLst>
              <a:ext uri="{FF2B5EF4-FFF2-40B4-BE49-F238E27FC236}">
                <a16:creationId xmlns:a16="http://schemas.microsoft.com/office/drawing/2014/main" id="{35DE5150-E388-7545-87CB-251F566D26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494" y="914400"/>
            <a:ext cx="2704291" cy="18288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9DD26D1D-3410-AC43-81AA-E2445118D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2"/>
            <a:ext cx="12192000" cy="5257800"/>
          </a:xfrm>
          <a:prstGeom prst="rect">
            <a:avLst/>
          </a:prstGeom>
        </p:spPr>
        <p:txBody>
          <a:bodyPr lIns="822960" tIns="3200400" rIns="822960" bIns="182880" anchor="b" anchorCtr="0">
            <a:noAutofit/>
          </a:bodyPr>
          <a:lstStyle>
            <a:lvl1pPr algn="ctr">
              <a:lnSpc>
                <a:spcPct val="100000"/>
              </a:lnSpc>
              <a:defRPr sz="4800" cap="none" spc="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3B475391-4A3C-BA4F-BE89-4FA809BBAE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257800"/>
            <a:ext cx="12192000" cy="1600200"/>
          </a:xfrm>
          <a:prstGeom prst="rect">
            <a:avLst/>
          </a:prstGeom>
        </p:spPr>
        <p:txBody>
          <a:bodyPr lIns="822960" tIns="182880" rIns="822960" bIns="4572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name, contact, short description, etc.</a:t>
            </a:r>
          </a:p>
        </p:txBody>
      </p:sp>
    </p:spTree>
    <p:extLst>
      <p:ext uri="{BB962C8B-B14F-4D97-AF65-F5344CB8AC3E}">
        <p14:creationId xmlns:p14="http://schemas.microsoft.com/office/powerpoint/2010/main" val="3385464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escription, foo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" descr="Decorative">
            <a:extLst>
              <a:ext uri="{FF2B5EF4-FFF2-40B4-BE49-F238E27FC236}">
                <a16:creationId xmlns:a16="http://schemas.microsoft.com/office/drawing/2014/main" id="{4362677C-F661-9241-A483-A9836C0B8B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0" y="5944524"/>
            <a:ext cx="490988" cy="639156"/>
          </a:xfrm>
          <a:prstGeom prst="rect">
            <a:avLst/>
          </a:prstGeom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5813743D-F5BF-9147-9002-52B1B50D62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28E9F41-6D1F-D945-B502-D93538C8BB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903" y="0"/>
            <a:ext cx="12192000" cy="4343136"/>
          </a:xfrm>
          <a:prstGeom prst="rect">
            <a:avLst/>
          </a:prstGeom>
        </p:spPr>
        <p:txBody>
          <a:bodyPr lIns="822960" tIns="914400" rIns="822960" bIns="182880" anchor="b">
            <a:noAutofit/>
          </a:bodyPr>
          <a:lstStyle>
            <a:lvl1pPr algn="ctr">
              <a:lnSpc>
                <a:spcPct val="100000"/>
              </a:lnSpc>
              <a:defRPr sz="4800" b="0" cap="none" spc="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Unique Section/Slide Title</a:t>
            </a:r>
            <a:br>
              <a:rPr lang="en-US" dirty="0"/>
            </a:br>
            <a:r>
              <a:rPr lang="en-US" dirty="0"/>
              <a:t>dark palette font colors</a:t>
            </a:r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07885DBB-3D1E-6E43-9ECD-ABEC3138AE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2903" y="4343135"/>
            <a:ext cx="12192000" cy="2057663"/>
          </a:xfrm>
          <a:prstGeom prst="rect">
            <a:avLst/>
          </a:prstGeom>
        </p:spPr>
        <p:txBody>
          <a:bodyPr lIns="822960" tIns="182880" rIns="822960" bIns="457200"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Add name, contact, short description, etc.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FF6C0676-C0BB-0F4C-B16F-0B1228AAFB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1"/>
            <a:ext cx="12192000" cy="457199"/>
          </a:xfrm>
        </p:spPr>
        <p:txBody>
          <a:bodyPr lIns="822960" rIns="822960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4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ackground image, foo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" descr="Decorative">
            <a:extLst>
              <a:ext uri="{FF2B5EF4-FFF2-40B4-BE49-F238E27FC236}">
                <a16:creationId xmlns:a16="http://schemas.microsoft.com/office/drawing/2014/main" id="{3BC7CE24-CBAA-F242-A433-6B5DD94BD1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0" y="5943600"/>
            <a:ext cx="490859" cy="640080"/>
          </a:xfrm>
          <a:prstGeom prst="rect">
            <a:avLst/>
          </a:prstGeom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5A0A441-EDEC-8845-AD61-71E8F6477D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061870C9-3504-174D-A4B5-3589D2E8EF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822960" tIns="457200" rIns="822960" bIns="457200"/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30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background image at 40% (or higher) transparency with descriptive alt text or the word “decorative”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28E9F41-6D1F-D945-B502-D93538C8BB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657600"/>
            <a:ext cx="12192000" cy="182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22960" tIns="0" rIns="822960" bIns="0" anchor="ctr">
            <a:noAutofit/>
          </a:bodyPr>
          <a:lstStyle>
            <a:lvl1pPr algn="ctr">
              <a:lnSpc>
                <a:spcPct val="100000"/>
              </a:lnSpc>
              <a:defRPr sz="4800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Unique Section/Slide Title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0373D342-8A0C-DD43-A98C-43CEB49E62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6400801"/>
            <a:ext cx="12192000" cy="457199"/>
          </a:xfrm>
        </p:spPr>
        <p:txBody>
          <a:bodyPr lIns="822960" rIns="82296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5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, foo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AC801A69-A8A7-264E-8F01-69008595C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3F5DC20E-CBDE-8347-8623-849E329973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5486399"/>
            <a:ext cx="12192000" cy="914400"/>
          </a:xfrm>
          <a:prstGeom prst="rect">
            <a:avLst/>
          </a:prstGeom>
          <a:solidFill>
            <a:schemeClr val="bg2"/>
          </a:solidFill>
        </p:spPr>
        <p:txBody>
          <a:bodyPr wrap="square" lIns="822960" tIns="182880" rIns="822960" bIns="182880" anchor="ctr">
            <a:noAutofit/>
          </a:bodyPr>
          <a:lstStyle>
            <a:lvl1pPr algn="ctr">
              <a:lnSpc>
                <a:spcPct val="100000"/>
              </a:lnSpc>
              <a:defRPr sz="3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Unique Slide/Section Title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A6707DBC-765C-DC46-83FA-E1CF705C273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-1"/>
            <a:ext cx="12191999" cy="5486397"/>
          </a:xfrm>
          <a:prstGeom prst="rect">
            <a:avLst/>
          </a:prstGeom>
        </p:spPr>
        <p:txBody>
          <a:bodyPr lIns="822960" tIns="457200" rIns="822960" bIns="457200" anchor="b"/>
          <a:lstStyle>
            <a:lvl1pPr marL="0" indent="0" algn="ctr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an image, video, icon, SmartArt, chart or table with descriptive alt text or the word ‘decorative’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C6ADE24B-6046-9A40-870A-99A2AD005C6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" y="6400802"/>
            <a:ext cx="12191998" cy="457199"/>
          </a:xfrm>
        </p:spPr>
        <p:txBody>
          <a:bodyPr lIns="182880" rIns="182880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548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mall images, foo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BB6C6E1-2384-1742-954F-18CA5F16D12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3F5DC20E-CBDE-8347-8623-849E329973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5486400"/>
            <a:ext cx="12192000" cy="914400"/>
          </a:xfrm>
          <a:prstGeom prst="rect">
            <a:avLst/>
          </a:prstGeom>
          <a:solidFill>
            <a:schemeClr val="bg2"/>
          </a:solidFill>
        </p:spPr>
        <p:txBody>
          <a:bodyPr wrap="square" lIns="822960" tIns="182880" rIns="822960" bIns="182880" anchor="ctr">
            <a:noAutofit/>
          </a:bodyPr>
          <a:lstStyle>
            <a:lvl1pPr algn="ctr">
              <a:lnSpc>
                <a:spcPct val="100000"/>
              </a:lnSpc>
              <a:defRPr sz="3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Unique Slide/Section Title</a:t>
            </a:r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A776E8D4-9D47-774D-84B1-8C7FEAB17E0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71600" y="914400"/>
            <a:ext cx="2743200" cy="4572000"/>
          </a:xfrm>
          <a:prstGeom prst="rect">
            <a:avLst/>
          </a:prstGeom>
          <a:solidFill>
            <a:schemeClr val="tx1">
              <a:lumMod val="95000"/>
            </a:schemeClr>
          </a:solidFill>
          <a:effectLst>
            <a:glow rad="228600">
              <a:srgbClr val="000000">
                <a:alpha val="5000"/>
              </a:srgbClr>
            </a:glow>
          </a:effectLst>
        </p:spPr>
        <p:txBody>
          <a:bodyPr lIns="182880" tIns="182880" rIns="182880" bIns="182880"/>
          <a:lstStyle>
            <a:lvl1pPr marL="0" indent="0" algn="ctr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3000">
                <a:solidFill>
                  <a:schemeClr val="bg1"/>
                </a:solidFill>
              </a:defRPr>
            </a:lvl2pPr>
            <a:lvl3pPr marL="914377" indent="0">
              <a:buNone/>
              <a:defRPr sz="3000">
                <a:solidFill>
                  <a:schemeClr val="bg1"/>
                </a:solidFill>
              </a:defRPr>
            </a:lvl3pPr>
            <a:lvl4pPr marL="1371566" indent="0">
              <a:buNone/>
              <a:defRPr sz="3000">
                <a:solidFill>
                  <a:schemeClr val="bg1"/>
                </a:solidFill>
              </a:defRPr>
            </a:lvl4pPr>
            <a:lvl5pPr marL="1828755" indent="0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an image, screenshot, icon or SmartArt with descriptive alt text or the word ‘decorative’</a:t>
            </a:r>
          </a:p>
        </p:txBody>
      </p:sp>
      <p:sp>
        <p:nvSpPr>
          <p:cNvPr id="16" name="Content Placeholder">
            <a:extLst>
              <a:ext uri="{FF2B5EF4-FFF2-40B4-BE49-F238E27FC236}">
                <a16:creationId xmlns:a16="http://schemas.microsoft.com/office/drawing/2014/main" id="{484009EA-7950-644D-8C8B-6C810D0D80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24399" y="914400"/>
            <a:ext cx="2743200" cy="4572000"/>
          </a:xfrm>
          <a:prstGeom prst="rect">
            <a:avLst/>
          </a:prstGeom>
          <a:solidFill>
            <a:schemeClr val="tx1">
              <a:lumMod val="95000"/>
            </a:schemeClr>
          </a:solidFill>
          <a:effectLst>
            <a:glow rad="228600">
              <a:srgbClr val="000000">
                <a:alpha val="5000"/>
              </a:srgbClr>
            </a:glow>
          </a:effectLst>
        </p:spPr>
        <p:txBody>
          <a:bodyPr lIns="182880" tIns="182880" rIns="182880" bIns="182880"/>
          <a:lstStyle>
            <a:lvl1pPr marL="0" indent="0" algn="ctr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3000">
                <a:solidFill>
                  <a:schemeClr val="bg1"/>
                </a:solidFill>
              </a:defRPr>
            </a:lvl2pPr>
            <a:lvl3pPr marL="914377" indent="0">
              <a:buNone/>
              <a:defRPr sz="3000">
                <a:solidFill>
                  <a:schemeClr val="bg1"/>
                </a:solidFill>
              </a:defRPr>
            </a:lvl3pPr>
            <a:lvl4pPr marL="1371566" indent="0">
              <a:buNone/>
              <a:defRPr sz="3000">
                <a:solidFill>
                  <a:schemeClr val="bg1"/>
                </a:solidFill>
              </a:defRPr>
            </a:lvl4pPr>
            <a:lvl5pPr marL="1828755" indent="0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an image, screenshot, icon or SmartArt with descriptive alt text or the word ‘decorative’</a:t>
            </a:r>
          </a:p>
        </p:txBody>
      </p:sp>
      <p:sp>
        <p:nvSpPr>
          <p:cNvPr id="17" name="Content Placeholder">
            <a:extLst>
              <a:ext uri="{FF2B5EF4-FFF2-40B4-BE49-F238E27FC236}">
                <a16:creationId xmlns:a16="http://schemas.microsoft.com/office/drawing/2014/main" id="{936CB99B-BCA2-8143-AAD1-2C6C7A1A315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6720" y="914400"/>
            <a:ext cx="2743200" cy="4572000"/>
          </a:xfrm>
          <a:prstGeom prst="rect">
            <a:avLst/>
          </a:prstGeom>
          <a:solidFill>
            <a:schemeClr val="tx1">
              <a:lumMod val="95000"/>
            </a:schemeClr>
          </a:solidFill>
          <a:effectLst>
            <a:glow rad="228600">
              <a:srgbClr val="000000">
                <a:alpha val="5000"/>
              </a:srgbClr>
            </a:glow>
          </a:effectLst>
        </p:spPr>
        <p:txBody>
          <a:bodyPr lIns="182880" tIns="182880" rIns="182880" bIns="182880"/>
          <a:lstStyle>
            <a:lvl1pPr marL="0" indent="0" algn="ctr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3000">
                <a:solidFill>
                  <a:schemeClr val="bg1"/>
                </a:solidFill>
              </a:defRPr>
            </a:lvl2pPr>
            <a:lvl3pPr marL="914377" indent="0">
              <a:buNone/>
              <a:defRPr sz="3000">
                <a:solidFill>
                  <a:schemeClr val="bg1"/>
                </a:solidFill>
              </a:defRPr>
            </a:lvl3pPr>
            <a:lvl4pPr marL="1371566" indent="0">
              <a:buNone/>
              <a:defRPr sz="3000">
                <a:solidFill>
                  <a:schemeClr val="bg1"/>
                </a:solidFill>
              </a:defRPr>
            </a:lvl4pPr>
            <a:lvl5pPr marL="1828755" indent="0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an image, screenshot, icon or SmartArt with descriptive alt text or the word ‘decorative’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123B001-63EB-7546-AE26-1A811265D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12191999" cy="457199"/>
          </a:xfrm>
          <a:prstGeom prst="rect">
            <a:avLst/>
          </a:prstGeom>
          <a:noFill/>
        </p:spPr>
        <p:txBody>
          <a:bodyPr vert="horz" lIns="182880" tIns="91440" rIns="182880" bIns="9144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27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pn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3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em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D175416E-403C-8640-B654-D950EDBA6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4800" y="64008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BFCE6155-EB07-344A-AB7D-C102FF4712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Placeholder">
            <a:extLst>
              <a:ext uri="{FF2B5EF4-FFF2-40B4-BE49-F238E27FC236}">
                <a16:creationId xmlns:a16="http://schemas.microsoft.com/office/drawing/2014/main" id="{F4C747F7-74E8-074C-A895-B7C961AED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114798"/>
          </a:xfrm>
          <a:prstGeom prst="rect">
            <a:avLst/>
          </a:prstGeom>
        </p:spPr>
        <p:txBody>
          <a:bodyPr vert="horz" lIns="822960" tIns="914400" rIns="822960" bIns="457200" rtlCol="0" anchor="ctr">
            <a:noAutofit/>
          </a:bodyPr>
          <a:lstStyle/>
          <a:p>
            <a:r>
              <a:rPr lang="en-US" dirty="0"/>
              <a:t>Presentation/Section Title</a:t>
            </a:r>
            <a:br>
              <a:rPr lang="en-US" dirty="0"/>
            </a:br>
            <a:r>
              <a:rPr lang="en-US" dirty="0"/>
              <a:t>use ‘Arial Black’ heading font for emphasis</a:t>
            </a:r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B0184F3B-6F25-664B-BAFB-3552CAB16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800"/>
            <a:ext cx="12192000" cy="1371600"/>
          </a:xfrm>
          <a:prstGeom prst="rect">
            <a:avLst/>
          </a:prstGeom>
          <a:solidFill>
            <a:schemeClr val="bg2"/>
          </a:solidFill>
        </p:spPr>
        <p:txBody>
          <a:bodyPr vert="horz" lIns="822960" tIns="182880" rIns="822960" bIns="182880" rtlCol="0" anchor="ctr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" descr="Decorative">
            <a:extLst>
              <a:ext uri="{FF2B5EF4-FFF2-40B4-BE49-F238E27FC236}">
                <a16:creationId xmlns:a16="http://schemas.microsoft.com/office/drawing/2014/main" id="{F9BAF737-C2E8-0447-83CB-3A6FE85E5213}"/>
              </a:ext>
            </a:extLst>
          </p:cNvPr>
          <p:cNvSpPr/>
          <p:nvPr userDrawn="1"/>
        </p:nvSpPr>
        <p:spPr>
          <a:xfrm>
            <a:off x="0" y="5486400"/>
            <a:ext cx="12192000" cy="13715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E638E35D-5C92-5746-BCE1-E3C0BF614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5486400"/>
            <a:ext cx="6096000" cy="1371599"/>
          </a:xfrm>
          <a:prstGeom prst="rect">
            <a:avLst/>
          </a:prstGeom>
        </p:spPr>
        <p:txBody>
          <a:bodyPr vert="horz" lIns="0" tIns="182880" rIns="822960" bIns="182880" rtlCol="0" anchor="ctr"/>
          <a:lstStyle>
            <a:lvl1pPr algn="r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nursing.osu.edu</a:t>
            </a:r>
            <a:endParaRPr lang="en-US" dirty="0"/>
          </a:p>
        </p:txBody>
      </p:sp>
      <p:pic>
        <p:nvPicPr>
          <p:cNvPr id="9" name="Picture 8" descr="The Ohio State University College of Nursing">
            <a:extLst>
              <a:ext uri="{FF2B5EF4-FFF2-40B4-BE49-F238E27FC236}">
                <a16:creationId xmlns:a16="http://schemas.microsoft.com/office/drawing/2014/main" id="{596AA6E5-FF63-DB4F-8D1B-0AE95D3BF5B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960" y="5943600"/>
            <a:ext cx="3916680" cy="5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41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34" r:id="rId2"/>
    <p:sldLayoutId id="2147483840" r:id="rId3"/>
    <p:sldLayoutId id="2147483812" r:id="rId4"/>
  </p:sldLayoutIdLst>
  <p:hf hdr="0" dt="0"/>
  <p:txStyles>
    <p:titleStyle>
      <a:lvl1pPr algn="ctr" defTabSz="914377" rtl="0" eaLnBrk="1" latinLnBrk="0" hangingPunct="1">
        <a:lnSpc>
          <a:spcPct val="100000"/>
        </a:lnSpc>
        <a:spcBef>
          <a:spcPct val="0"/>
        </a:spcBef>
        <a:buNone/>
        <a:defRPr sz="4800" kern="1200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377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32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189" indent="0" algn="ctr" defTabSz="914377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378" indent="0" algn="ctr" defTabSz="914377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565" indent="0" algn="ctr" defTabSz="914377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754" indent="0" algn="ctr" defTabSz="914377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" descr="Decorative">
            <a:extLst>
              <a:ext uri="{FF2B5EF4-FFF2-40B4-BE49-F238E27FC236}">
                <a16:creationId xmlns:a16="http://schemas.microsoft.com/office/drawing/2014/main" id="{6977F299-9F6D-074E-8438-C925B5C0C44B}"/>
              </a:ext>
            </a:extLst>
          </p:cNvPr>
          <p:cNvCxnSpPr/>
          <p:nvPr userDrawn="1"/>
        </p:nvCxnSpPr>
        <p:spPr>
          <a:xfrm>
            <a:off x="822960" y="1416205"/>
            <a:ext cx="914400" cy="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C7C51723-A56E-E742-AC28-13AE49CC9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4800" y="64008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">
            <a:extLst>
              <a:ext uri="{FF2B5EF4-FFF2-40B4-BE49-F238E27FC236}">
                <a16:creationId xmlns:a16="http://schemas.microsoft.com/office/drawing/2014/main" id="{9600B149-F092-2749-BABF-6ACB81BB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950" cy="1371600"/>
          </a:xfrm>
          <a:prstGeom prst="rect">
            <a:avLst/>
          </a:prstGeom>
        </p:spPr>
        <p:txBody>
          <a:bodyPr vert="horz" lIns="822960" tIns="182880" rIns="822960" bIns="91440" rtlCol="0" anchor="b" anchorCtr="0">
            <a:noAutofit/>
          </a:bodyPr>
          <a:lstStyle/>
          <a:p>
            <a:r>
              <a:rPr lang="en-US" dirty="0"/>
              <a:t>Unique Slide Title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AE76B66D-45A1-1D45-A824-0CF4AFDDE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71600"/>
            <a:ext cx="12192000" cy="5029193"/>
          </a:xfrm>
          <a:prstGeom prst="rect">
            <a:avLst/>
          </a:prstGeom>
        </p:spPr>
        <p:txBody>
          <a:bodyPr vert="horz" lIns="822960" tIns="457200" rIns="822960" bIns="457200" rtlCol="0" anchor="t" anchorCtr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0"/>
            <a:r>
              <a:rPr lang="en-US" dirty="0"/>
              <a:t>Or add an image, video, icon, SmartArt, chart or table with descriptive alt text or the word ‘decorative’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A1F4AFD4-12FC-6F47-B054-5386FA5C8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3051" y="6400800"/>
            <a:ext cx="11734801" cy="457199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11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</p:sldLayoutIdLst>
  <p:hf hdr="0" ftr="0" dt="0"/>
  <p:txStyles>
    <p:titleStyle>
      <a:lvl1pPr marL="0" marR="0" indent="0" algn="l" defTabSz="914377" rtl="0" eaLnBrk="1" fontAlgn="b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377" rtl="0" eaLnBrk="1" fontAlgn="auto" latinLnBrk="0" hangingPunct="1">
        <a:lnSpc>
          <a:spcPct val="110000"/>
        </a:lnSpc>
        <a:spcBef>
          <a:spcPts val="2400"/>
        </a:spcBef>
        <a:spcAft>
          <a:spcPts val="0"/>
        </a:spcAft>
        <a:buClr>
          <a:srgbClr val="BA0000"/>
        </a:buClr>
        <a:buSzPct val="120000"/>
        <a:buFont typeface="Arial" panose="020B0604020202020204" pitchFamily="34" charset="0"/>
        <a:buNone/>
        <a:tabLst/>
        <a:defRPr sz="30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 descr="Decorative">
            <a:extLst>
              <a:ext uri="{FF2B5EF4-FFF2-40B4-BE49-F238E27FC236}">
                <a16:creationId xmlns:a16="http://schemas.microsoft.com/office/drawing/2014/main" id="{28399387-7A0A-614B-A4E6-D99C4827AEE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0" y="5944524"/>
            <a:ext cx="490988" cy="639156"/>
          </a:xfrm>
          <a:prstGeom prst="rect">
            <a:avLst/>
          </a:prstGeom>
        </p:spPr>
      </p:pic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5B2309E4-5979-C644-AC3C-B2ED113EA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61652AFA-4441-D54A-8E50-B280D50333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-2" y="-1"/>
            <a:ext cx="6096001" cy="6400800"/>
          </a:xfrm>
          <a:prstGeom prst="rect">
            <a:avLst/>
          </a:prstGeom>
        </p:spPr>
        <p:txBody>
          <a:bodyPr vert="horz" lIns="822960" tIns="457200" rIns="365760" bIns="365760" rtlCol="0" anchor="ctr">
            <a:noAutofit/>
          </a:bodyPr>
          <a:lstStyle/>
          <a:p>
            <a:r>
              <a:rPr lang="en-US" dirty="0"/>
              <a:t>Unique Slide Title</a:t>
            </a:r>
            <a:br>
              <a:rPr lang="en-US" dirty="0"/>
            </a:br>
            <a:r>
              <a:rPr lang="en-US" dirty="0"/>
              <a:t>use only dark palette font colors</a:t>
            </a:r>
          </a:p>
        </p:txBody>
      </p:sp>
      <p:sp>
        <p:nvSpPr>
          <p:cNvPr id="9" name="Text Placeholder">
            <a:extLst>
              <a:ext uri="{FF2B5EF4-FFF2-40B4-BE49-F238E27FC236}">
                <a16:creationId xmlns:a16="http://schemas.microsoft.com/office/drawing/2014/main" id="{C4D7279E-48DE-0247-B69D-A4AE374C4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9" y="0"/>
            <a:ext cx="6096001" cy="6400799"/>
          </a:xfrm>
          <a:prstGeom prst="rect">
            <a:avLst/>
          </a:prstGeom>
        </p:spPr>
        <p:txBody>
          <a:bodyPr vert="horz" lIns="457200" tIns="457200" rIns="822960" bIns="365760" rtlCol="0" anchor="ctr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0"/>
            <a:r>
              <a:rPr lang="en-US" dirty="0"/>
              <a:t>Or add an image, video, icon, SmartArt, chart or table with descriptive alt text or the word ‘decorative’</a:t>
            </a:r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68B49684-2F13-E246-8023-5F589F8E0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01117"/>
            <a:ext cx="12192000" cy="456883"/>
          </a:xfrm>
          <a:prstGeom prst="rect">
            <a:avLst/>
          </a:prstGeom>
        </p:spPr>
        <p:txBody>
          <a:bodyPr vert="horz" lIns="822960" tIns="45720" rIns="82296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3157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1" r:id="rId1"/>
    <p:sldLayoutId id="2147483862" r:id="rId2"/>
  </p:sldLayoutIdLst>
  <p:hf hdr="0" ftr="0" dt="0"/>
  <p:txStyles>
    <p:titleStyle>
      <a:lvl1pPr marL="0" indent="0" algn="l" defTabSz="914377" rtl="0" eaLnBrk="1" latinLnBrk="0" hangingPunct="1">
        <a:lnSpc>
          <a:spcPct val="100000"/>
        </a:lnSpc>
        <a:spcBef>
          <a:spcPts val="0"/>
        </a:spcBef>
        <a:buNone/>
        <a:defRPr sz="4400" b="0" kern="1200" cap="none" spc="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377" rtl="0" eaLnBrk="1" fontAlgn="auto" latinLnBrk="0" hangingPunct="1">
        <a:lnSpc>
          <a:spcPct val="110000"/>
        </a:lnSpc>
        <a:spcBef>
          <a:spcPts val="2400"/>
        </a:spcBef>
        <a:spcAft>
          <a:spcPts val="0"/>
        </a:spcAft>
        <a:buClr>
          <a:srgbClr val="BA0000"/>
        </a:buClr>
        <a:buSzPct val="120000"/>
        <a:buFont typeface="Arial" panose="020B0604020202020204" pitchFamily="34" charset="0"/>
        <a:buNone/>
        <a:tabLst/>
        <a:defRPr sz="30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D175416E-403C-8640-B654-D950EDBA6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4800" y="64008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BFCE6155-EB07-344A-AB7D-C102FF4712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Placeholder">
            <a:extLst>
              <a:ext uri="{FF2B5EF4-FFF2-40B4-BE49-F238E27FC236}">
                <a16:creationId xmlns:a16="http://schemas.microsoft.com/office/drawing/2014/main" id="{F4C747F7-74E8-074C-A895-B7C961AED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114798"/>
          </a:xfrm>
          <a:prstGeom prst="rect">
            <a:avLst/>
          </a:prstGeom>
        </p:spPr>
        <p:txBody>
          <a:bodyPr vert="horz" lIns="822960" tIns="822960" rIns="822960" bIns="457200" rtlCol="0" anchor="ctr">
            <a:noAutofit/>
          </a:bodyPr>
          <a:lstStyle/>
          <a:p>
            <a:r>
              <a:rPr lang="en-US" dirty="0"/>
              <a:t>Presentation/Section Title</a:t>
            </a:r>
            <a:br>
              <a:rPr lang="en-US" dirty="0"/>
            </a:br>
            <a:r>
              <a:rPr lang="en-US" dirty="0"/>
              <a:t>use ‘Arial Black’ heading font for emphasis</a:t>
            </a:r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B0184F3B-6F25-664B-BAFB-3552CAB16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800"/>
            <a:ext cx="12192000" cy="1371600"/>
          </a:xfrm>
          <a:prstGeom prst="rect">
            <a:avLst/>
          </a:prstGeom>
          <a:solidFill>
            <a:schemeClr val="bg2"/>
          </a:solidFill>
        </p:spPr>
        <p:txBody>
          <a:bodyPr vert="horz" lIns="822960" tIns="182880" rIns="822960" bIns="182880" rtlCol="0" anchor="ctr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" descr="Decorative">
            <a:extLst>
              <a:ext uri="{FF2B5EF4-FFF2-40B4-BE49-F238E27FC236}">
                <a16:creationId xmlns:a16="http://schemas.microsoft.com/office/drawing/2014/main" id="{F9BAF737-C2E8-0447-83CB-3A6FE85E5213}"/>
              </a:ext>
            </a:extLst>
          </p:cNvPr>
          <p:cNvSpPr/>
          <p:nvPr userDrawn="1"/>
        </p:nvSpPr>
        <p:spPr>
          <a:xfrm>
            <a:off x="0" y="5486400"/>
            <a:ext cx="12192000" cy="13715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Footer image" descr="The Ohio State University">
            <a:extLst>
              <a:ext uri="{FF2B5EF4-FFF2-40B4-BE49-F238E27FC236}">
                <a16:creationId xmlns:a16="http://schemas.microsoft.com/office/drawing/2014/main" id="{DE0E212D-C40A-1F42-85B6-408C8F417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" y="5943600"/>
            <a:ext cx="3916680" cy="548640"/>
          </a:xfrm>
          <a:prstGeom prst="rect">
            <a:avLst/>
          </a:prstGeom>
        </p:spPr>
      </p:pic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E638E35D-5C92-5746-BCE1-E3C0BF614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5486400"/>
            <a:ext cx="6096000" cy="1371599"/>
          </a:xfrm>
          <a:prstGeom prst="rect">
            <a:avLst/>
          </a:prstGeom>
        </p:spPr>
        <p:txBody>
          <a:bodyPr vert="horz" lIns="0" tIns="182880" rIns="822960" bIns="182880" rtlCol="0" anchor="ctr"/>
          <a:lstStyle>
            <a:lvl1pPr algn="r">
              <a:defRPr sz="3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00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</p:sldLayoutIdLst>
  <p:hf hdr="0" ftr="0" dt="0"/>
  <p:txStyles>
    <p:titleStyle>
      <a:lvl1pPr algn="ctr" defTabSz="914377" rtl="0" eaLnBrk="1" latinLnBrk="0" hangingPunct="1">
        <a:lnSpc>
          <a:spcPct val="100000"/>
        </a:lnSpc>
        <a:spcBef>
          <a:spcPct val="0"/>
        </a:spcBef>
        <a:buNone/>
        <a:defRPr sz="4800" kern="1200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377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32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189" indent="0" algn="ctr" defTabSz="914377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378" indent="0" algn="ctr" defTabSz="914377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565" indent="0" algn="ctr" defTabSz="914377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754" indent="0" algn="ctr" defTabSz="914377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E0786F47-4A04-644A-9FCE-114C867BE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903" y="64008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11B12A2D-BFC1-6145-A194-11F32E079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00801"/>
            <a:ext cx="12192000" cy="457199"/>
          </a:xfrm>
          <a:prstGeom prst="rect">
            <a:avLst/>
          </a:prstGeom>
          <a:noFill/>
        </p:spPr>
        <p:txBody>
          <a:bodyPr vert="horz" lIns="822960" tIns="91440" rIns="822960" bIns="9144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90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749" r:id="rId2"/>
    <p:sldLayoutId id="2147483837" r:id="rId3"/>
    <p:sldLayoutId id="2147483835" r:id="rId4"/>
    <p:sldLayoutId id="2147483844" r:id="rId5"/>
    <p:sldLayoutId id="2147483815" r:id="rId6"/>
    <p:sldLayoutId id="2147483836" r:id="rId7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" descr="Decorative">
            <a:extLst>
              <a:ext uri="{FF2B5EF4-FFF2-40B4-BE49-F238E27FC236}">
                <a16:creationId xmlns:a16="http://schemas.microsoft.com/office/drawing/2014/main" id="{6977F299-9F6D-074E-8438-C925B5C0C44B}"/>
              </a:ext>
            </a:extLst>
          </p:cNvPr>
          <p:cNvCxnSpPr/>
          <p:nvPr userDrawn="1"/>
        </p:nvCxnSpPr>
        <p:spPr>
          <a:xfrm>
            <a:off x="822960" y="1416205"/>
            <a:ext cx="914400" cy="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C7C51723-A56E-E742-AC28-13AE49CC9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4800" y="64008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">
            <a:extLst>
              <a:ext uri="{FF2B5EF4-FFF2-40B4-BE49-F238E27FC236}">
                <a16:creationId xmlns:a16="http://schemas.microsoft.com/office/drawing/2014/main" id="{9600B149-F092-2749-BABF-6ACB81BB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950" cy="1371600"/>
          </a:xfrm>
          <a:prstGeom prst="rect">
            <a:avLst/>
          </a:prstGeom>
        </p:spPr>
        <p:txBody>
          <a:bodyPr vert="horz" lIns="822960" tIns="182880" rIns="822960" bIns="91440" rtlCol="0" anchor="b" anchorCtr="0">
            <a:noAutofit/>
          </a:bodyPr>
          <a:lstStyle/>
          <a:p>
            <a:r>
              <a:rPr lang="en-US" dirty="0"/>
              <a:t>Unique Slide Title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AE76B66D-45A1-1D45-A824-0CF4AFDDE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71600"/>
            <a:ext cx="12192000" cy="5029193"/>
          </a:xfrm>
          <a:prstGeom prst="rect">
            <a:avLst/>
          </a:prstGeom>
        </p:spPr>
        <p:txBody>
          <a:bodyPr vert="horz" lIns="822960" tIns="457200" rIns="822960" bIns="457200" rtlCol="0" anchor="t" anchorCtr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0"/>
            <a:r>
              <a:rPr lang="en-US" dirty="0"/>
              <a:t>Or add an image, video, icon, SmartArt, chart or table with descriptive alt text or the word ‘decorative’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A1F4AFD4-12FC-6F47-B054-5386FA5C8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3051" y="6400800"/>
            <a:ext cx="11734801" cy="457199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32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</p:sldLayoutIdLst>
  <p:hf hdr="0" dt="0"/>
  <p:txStyles>
    <p:titleStyle>
      <a:lvl1pPr marL="0" marR="0" indent="0" algn="l" defTabSz="914377" rtl="0" eaLnBrk="1" fontAlgn="b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377" rtl="0" eaLnBrk="1" fontAlgn="auto" latinLnBrk="0" hangingPunct="1">
        <a:lnSpc>
          <a:spcPct val="110000"/>
        </a:lnSpc>
        <a:spcBef>
          <a:spcPts val="2400"/>
        </a:spcBef>
        <a:spcAft>
          <a:spcPts val="0"/>
        </a:spcAft>
        <a:buClr>
          <a:srgbClr val="BA0000"/>
        </a:buClr>
        <a:buSzPct val="120000"/>
        <a:buFont typeface="Arial" panose="020B0604020202020204" pitchFamily="34" charset="0"/>
        <a:buNone/>
        <a:tabLst/>
        <a:defRPr sz="30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" descr="Decorative">
            <a:extLst>
              <a:ext uri="{FF2B5EF4-FFF2-40B4-BE49-F238E27FC236}">
                <a16:creationId xmlns:a16="http://schemas.microsoft.com/office/drawing/2014/main" id="{660687BD-6A76-884A-9E76-325DEC9B100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4320" y="-10633"/>
            <a:ext cx="914400" cy="1143000"/>
            <a:chOff x="365760" y="7"/>
            <a:chExt cx="910147" cy="1137684"/>
          </a:xfrm>
        </p:grpSpPr>
        <p:sp>
          <p:nvSpPr>
            <p:cNvPr id="9" name="Decorative shape">
              <a:extLst>
                <a:ext uri="{FF2B5EF4-FFF2-40B4-BE49-F238E27FC236}">
                  <a16:creationId xmlns:a16="http://schemas.microsoft.com/office/drawing/2014/main" id="{8DB24BC1-5747-B34A-BF74-0A7C1CE22978}"/>
                </a:ext>
              </a:extLst>
            </p:cNvPr>
            <p:cNvSpPr/>
            <p:nvPr userDrawn="1"/>
          </p:nvSpPr>
          <p:spPr>
            <a:xfrm>
              <a:off x="365760" y="7"/>
              <a:ext cx="910147" cy="11376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127000" dist="38100" dir="1800000" algn="tl" rotWithShape="0">
                <a:schemeClr val="tx1"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0" name="Picture 9" descr="Block O">
              <a:extLst>
                <a:ext uri="{FF2B5EF4-FFF2-40B4-BE49-F238E27FC236}">
                  <a16:creationId xmlns:a16="http://schemas.microsoft.com/office/drawing/2014/main" id="{49695069-CAB6-234E-A08F-5C476775C3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096" y="302500"/>
              <a:ext cx="523475" cy="682611"/>
            </a:xfrm>
            <a:prstGeom prst="rect">
              <a:avLst/>
            </a:prstGeom>
          </p:spPr>
        </p:pic>
      </p:grp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BF28EB36-A30E-0144-9863-CB76747FF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4800" y="64008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ACAE4B52-D449-FF41-A86E-336D92124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950" cy="1371600"/>
          </a:xfrm>
          <a:prstGeom prst="rect">
            <a:avLst/>
          </a:prstGeom>
        </p:spPr>
        <p:txBody>
          <a:bodyPr vert="horz" lIns="1371600" tIns="91440" rIns="822960" bIns="182880" rtlCol="0" anchor="ctr">
            <a:noAutofit/>
          </a:bodyPr>
          <a:lstStyle/>
          <a:p>
            <a:r>
              <a:rPr lang="en-US" dirty="0"/>
              <a:t>Unique Slide Title</a:t>
            </a:r>
          </a:p>
        </p:txBody>
      </p:sp>
      <p:sp>
        <p:nvSpPr>
          <p:cNvPr id="4" name="Text Placeholder">
            <a:extLst>
              <a:ext uri="{FF2B5EF4-FFF2-40B4-BE49-F238E27FC236}">
                <a16:creationId xmlns:a16="http://schemas.microsoft.com/office/drawing/2014/main" id="{11D5C972-70D6-2B4E-923B-90FD25364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50" y="1371600"/>
            <a:ext cx="12188950" cy="5029200"/>
          </a:xfrm>
          <a:prstGeom prst="rect">
            <a:avLst/>
          </a:prstGeom>
        </p:spPr>
        <p:txBody>
          <a:bodyPr vert="horz" lIns="822960" tIns="457200" rIns="822960" bIns="457200" rtlCol="0" anchor="t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0"/>
            <a:r>
              <a:rPr lang="en-US" dirty="0"/>
              <a:t>Or add an image, video, icon, SmartArt, chart or table with descriptive alt text or the word ‘decorative’</a:t>
            </a:r>
          </a:p>
        </p:txBody>
      </p:sp>
      <p:sp>
        <p:nvSpPr>
          <p:cNvPr id="13" name="Footer Placeholder">
            <a:extLst>
              <a:ext uri="{FF2B5EF4-FFF2-40B4-BE49-F238E27FC236}">
                <a16:creationId xmlns:a16="http://schemas.microsoft.com/office/drawing/2014/main" id="{8B657A93-3A66-5743-9D4D-295DD4F0D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3051" y="6400800"/>
            <a:ext cx="11734801" cy="457199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092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</p:sldLayoutIdLst>
  <p:hf hdr="0" dt="0"/>
  <p:txStyles>
    <p:titleStyle>
      <a:lvl1pPr marL="0" marR="0" indent="0" algn="l" defTabSz="914400" rtl="0" eaLnBrk="1" fontAlgn="t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377" rtl="0" eaLnBrk="1" fontAlgn="auto" latinLnBrk="0" hangingPunct="1">
        <a:lnSpc>
          <a:spcPct val="110000"/>
        </a:lnSpc>
        <a:spcBef>
          <a:spcPts val="2400"/>
        </a:spcBef>
        <a:spcAft>
          <a:spcPts val="0"/>
        </a:spcAft>
        <a:buClr>
          <a:srgbClr val="BA0000"/>
        </a:buClr>
        <a:buSzPct val="120000"/>
        <a:buFont typeface="Arial" panose="020B0604020202020204" pitchFamily="34" charset="0"/>
        <a:buNone/>
        <a:tabLst/>
        <a:defRPr lang="en-US"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 descr="Decorative">
            <a:extLst>
              <a:ext uri="{FF2B5EF4-FFF2-40B4-BE49-F238E27FC236}">
                <a16:creationId xmlns:a16="http://schemas.microsoft.com/office/drawing/2014/main" id="{28399387-7A0A-614B-A4E6-D99C4827AEE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0" y="5944524"/>
            <a:ext cx="490988" cy="639156"/>
          </a:xfrm>
          <a:prstGeom prst="rect">
            <a:avLst/>
          </a:prstGeom>
        </p:spPr>
      </p:pic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5B2309E4-5979-C644-AC3C-B2ED113EA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61652AFA-4441-D54A-8E50-B280D50333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-2" y="-1"/>
            <a:ext cx="6096001" cy="6400800"/>
          </a:xfrm>
          <a:prstGeom prst="rect">
            <a:avLst/>
          </a:prstGeom>
        </p:spPr>
        <p:txBody>
          <a:bodyPr vert="horz" lIns="822960" tIns="685800" rIns="365760" bIns="457200" rtlCol="0" anchor="ctr">
            <a:noAutofit/>
          </a:bodyPr>
          <a:lstStyle/>
          <a:p>
            <a:r>
              <a:rPr lang="en-US" dirty="0"/>
              <a:t>Unique Slide Title</a:t>
            </a:r>
            <a:br>
              <a:rPr lang="en-US" dirty="0"/>
            </a:br>
            <a:r>
              <a:rPr lang="en-US" dirty="0"/>
              <a:t>use only dark palette font colors</a:t>
            </a:r>
          </a:p>
        </p:txBody>
      </p:sp>
      <p:sp>
        <p:nvSpPr>
          <p:cNvPr id="9" name="Text Placeholder">
            <a:extLst>
              <a:ext uri="{FF2B5EF4-FFF2-40B4-BE49-F238E27FC236}">
                <a16:creationId xmlns:a16="http://schemas.microsoft.com/office/drawing/2014/main" id="{C4D7279E-48DE-0247-B69D-A4AE374C4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9" y="0"/>
            <a:ext cx="6096001" cy="6400799"/>
          </a:xfrm>
          <a:prstGeom prst="rect">
            <a:avLst/>
          </a:prstGeom>
        </p:spPr>
        <p:txBody>
          <a:bodyPr vert="horz" lIns="457200" tIns="685800" rIns="822960" bIns="457200" rtlCol="0" anchor="ctr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0"/>
            <a:r>
              <a:rPr lang="en-US" dirty="0"/>
              <a:t>Or add an image, video, icon, SmartArt, chart or table with descriptive alt text or the word ‘decorative’</a:t>
            </a:r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68B49684-2F13-E246-8023-5F589F8E0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01117"/>
            <a:ext cx="12192000" cy="456883"/>
          </a:xfrm>
          <a:prstGeom prst="rect">
            <a:avLst/>
          </a:prstGeom>
        </p:spPr>
        <p:txBody>
          <a:bodyPr vert="horz" lIns="822960" tIns="45720" rIns="82296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4067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838" r:id="rId2"/>
  </p:sldLayoutIdLst>
  <p:hf hdr="0" dt="0"/>
  <p:txStyles>
    <p:titleStyle>
      <a:lvl1pPr marL="0" indent="0" algn="l" defTabSz="914377" rtl="0" eaLnBrk="1" latinLnBrk="0" hangingPunct="1">
        <a:lnSpc>
          <a:spcPct val="100000"/>
        </a:lnSpc>
        <a:spcBef>
          <a:spcPts val="0"/>
        </a:spcBef>
        <a:buNone/>
        <a:defRPr sz="4400" b="0" kern="1200" cap="none" spc="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377" rtl="0" eaLnBrk="1" fontAlgn="auto" latinLnBrk="0" hangingPunct="1">
        <a:lnSpc>
          <a:spcPct val="110000"/>
        </a:lnSpc>
        <a:spcBef>
          <a:spcPts val="2400"/>
        </a:spcBef>
        <a:spcAft>
          <a:spcPts val="0"/>
        </a:spcAft>
        <a:buClr>
          <a:srgbClr val="BA0000"/>
        </a:buClr>
        <a:buSzPct val="120000"/>
        <a:buFont typeface="Arial" panose="020B0604020202020204" pitchFamily="34" charset="0"/>
        <a:buNone/>
        <a:tabLst/>
        <a:defRPr sz="30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 descr="Decorative">
            <a:extLst>
              <a:ext uri="{FF2B5EF4-FFF2-40B4-BE49-F238E27FC236}">
                <a16:creationId xmlns:a16="http://schemas.microsoft.com/office/drawing/2014/main" id="{1AC87A79-FA88-C143-8323-8DE5B0204F2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" y="5943600"/>
            <a:ext cx="490988" cy="639156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E7519CB-4029-1A45-BA03-2D482E25E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6095999" cy="6388925"/>
          </a:xfrm>
          <a:prstGeom prst="rect">
            <a:avLst/>
          </a:prstGeom>
          <a:noFill/>
        </p:spPr>
        <p:txBody>
          <a:bodyPr vert="horz" lIns="822960" tIns="685800" rIns="457200" bIns="457200" rtlCol="0" anchor="ctr">
            <a:noAutofit/>
          </a:bodyPr>
          <a:lstStyle/>
          <a:p>
            <a:r>
              <a:rPr lang="en-US" dirty="0"/>
              <a:t>Unique Slide Title</a:t>
            </a:r>
            <a:br>
              <a:rPr lang="en-US" dirty="0"/>
            </a:br>
            <a:r>
              <a:rPr lang="en-US" dirty="0"/>
              <a:t>use only light palette font colors</a:t>
            </a:r>
          </a:p>
        </p:txBody>
      </p:sp>
      <p:sp>
        <p:nvSpPr>
          <p:cNvPr id="9" name="Text Placeholder">
            <a:extLst>
              <a:ext uri="{FF2B5EF4-FFF2-40B4-BE49-F238E27FC236}">
                <a16:creationId xmlns:a16="http://schemas.microsoft.com/office/drawing/2014/main" id="{2D9B67BD-0FC9-C54A-A7A8-28C41A360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06631" y="0"/>
            <a:ext cx="6085369" cy="640079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457200" tIns="685800" rIns="822960" bIns="457200" rtlCol="0" anchor="ctr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0"/>
            <a:r>
              <a:rPr lang="en-US" dirty="0"/>
              <a:t>Or add an image, video, icon, SmartArt, chart or table with descriptive alt text or the word ‘decorative’</a:t>
            </a:r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E2AB123D-4834-2D4B-92C2-22EF3C910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06620" y="6400801"/>
            <a:ext cx="6085369" cy="45719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182880" tIns="91440" rIns="182880" bIns="9144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940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</p:sldLayoutIdLst>
  <p:hf hdr="0" dt="0"/>
  <p:txStyles>
    <p:titleStyle>
      <a:lvl1pPr algn="l" defTabSz="914377" rtl="0" eaLnBrk="1" latinLnBrk="0" hangingPunct="1">
        <a:lnSpc>
          <a:spcPct val="100000"/>
        </a:lnSpc>
        <a:spcBef>
          <a:spcPts val="0"/>
        </a:spcBef>
        <a:buNone/>
        <a:defRPr sz="4400" b="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377" rtl="0" eaLnBrk="1" fontAlgn="auto" latinLnBrk="0" hangingPunct="1">
        <a:lnSpc>
          <a:spcPct val="110000"/>
        </a:lnSpc>
        <a:spcBef>
          <a:spcPts val="2400"/>
        </a:spcBef>
        <a:spcAft>
          <a:spcPts val="0"/>
        </a:spcAft>
        <a:buClr>
          <a:srgbClr val="BA0000"/>
        </a:buClr>
        <a:buSzPct val="120000"/>
        <a:buFont typeface="Arial" panose="020B0604020202020204" pitchFamily="34" charset="0"/>
        <a:buNone/>
        <a:tabLst/>
        <a:defRPr sz="3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E0786F47-4A04-644A-9FCE-114C867BE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903" y="64008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11B12A2D-BFC1-6145-A194-11F32E079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00801"/>
            <a:ext cx="12192000" cy="457199"/>
          </a:xfrm>
          <a:prstGeom prst="rect">
            <a:avLst/>
          </a:prstGeom>
          <a:noFill/>
        </p:spPr>
        <p:txBody>
          <a:bodyPr vert="horz" lIns="822960" tIns="91440" rIns="822960" bIns="9144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83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" descr="Decorative">
            <a:extLst>
              <a:ext uri="{FF2B5EF4-FFF2-40B4-BE49-F238E27FC236}">
                <a16:creationId xmlns:a16="http://schemas.microsoft.com/office/drawing/2014/main" id="{660687BD-6A76-884A-9E76-325DEC9B100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4320" y="-10633"/>
            <a:ext cx="914400" cy="1143000"/>
            <a:chOff x="365760" y="7"/>
            <a:chExt cx="910147" cy="1137684"/>
          </a:xfrm>
        </p:grpSpPr>
        <p:sp>
          <p:nvSpPr>
            <p:cNvPr id="9" name="Decorative shape">
              <a:extLst>
                <a:ext uri="{FF2B5EF4-FFF2-40B4-BE49-F238E27FC236}">
                  <a16:creationId xmlns:a16="http://schemas.microsoft.com/office/drawing/2014/main" id="{8DB24BC1-5747-B34A-BF74-0A7C1CE22978}"/>
                </a:ext>
              </a:extLst>
            </p:cNvPr>
            <p:cNvSpPr/>
            <p:nvPr userDrawn="1"/>
          </p:nvSpPr>
          <p:spPr>
            <a:xfrm>
              <a:off x="365760" y="7"/>
              <a:ext cx="910147" cy="11376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127000" dist="38100" dir="1800000" algn="tl" rotWithShape="0">
                <a:schemeClr val="tx1"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0" name="Picture 9" descr="Block O">
              <a:extLst>
                <a:ext uri="{FF2B5EF4-FFF2-40B4-BE49-F238E27FC236}">
                  <a16:creationId xmlns:a16="http://schemas.microsoft.com/office/drawing/2014/main" id="{49695069-CAB6-234E-A08F-5C476775C3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096" y="302500"/>
              <a:ext cx="523475" cy="682611"/>
            </a:xfrm>
            <a:prstGeom prst="rect">
              <a:avLst/>
            </a:prstGeom>
          </p:spPr>
        </p:pic>
      </p:grp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BF28EB36-A30E-0144-9863-CB76747FF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4800" y="64008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ACAE4B52-D449-FF41-A86E-336D92124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950" cy="1371600"/>
          </a:xfrm>
          <a:prstGeom prst="rect">
            <a:avLst/>
          </a:prstGeom>
        </p:spPr>
        <p:txBody>
          <a:bodyPr vert="horz" lIns="1371600" tIns="91440" rIns="822960" bIns="182880" rtlCol="0" anchor="ctr">
            <a:noAutofit/>
          </a:bodyPr>
          <a:lstStyle/>
          <a:p>
            <a:r>
              <a:rPr lang="en-US" dirty="0"/>
              <a:t>Unique Slide Title</a:t>
            </a:r>
          </a:p>
        </p:txBody>
      </p:sp>
      <p:sp>
        <p:nvSpPr>
          <p:cNvPr id="4" name="Text Placeholder">
            <a:extLst>
              <a:ext uri="{FF2B5EF4-FFF2-40B4-BE49-F238E27FC236}">
                <a16:creationId xmlns:a16="http://schemas.microsoft.com/office/drawing/2014/main" id="{11D5C972-70D6-2B4E-923B-90FD25364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50" y="1371600"/>
            <a:ext cx="12188950" cy="5029200"/>
          </a:xfrm>
          <a:prstGeom prst="rect">
            <a:avLst/>
          </a:prstGeom>
        </p:spPr>
        <p:txBody>
          <a:bodyPr vert="horz" lIns="822960" tIns="457200" rIns="822960" bIns="457200" rtlCol="0" anchor="t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0"/>
            <a:r>
              <a:rPr lang="en-US" dirty="0"/>
              <a:t>Or add an image, video, icon, SmartArt, chart or table with descriptive alt text or the word ‘decorative’</a:t>
            </a:r>
          </a:p>
        </p:txBody>
      </p:sp>
      <p:sp>
        <p:nvSpPr>
          <p:cNvPr id="13" name="Footer Placeholder">
            <a:extLst>
              <a:ext uri="{FF2B5EF4-FFF2-40B4-BE49-F238E27FC236}">
                <a16:creationId xmlns:a16="http://schemas.microsoft.com/office/drawing/2014/main" id="{8B657A93-3A66-5743-9D4D-295DD4F0D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3051" y="6400800"/>
            <a:ext cx="11734801" cy="457199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98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4" r:id="rId1"/>
    <p:sldLayoutId id="2147483855" r:id="rId2"/>
  </p:sldLayoutIdLst>
  <p:hf hdr="0" ftr="0" dt="0"/>
  <p:txStyles>
    <p:titleStyle>
      <a:lvl1pPr marL="0" marR="0" indent="0" algn="l" defTabSz="914400" rtl="0" eaLnBrk="1" fontAlgn="t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377" rtl="0" eaLnBrk="1" fontAlgn="auto" latinLnBrk="0" hangingPunct="1">
        <a:lnSpc>
          <a:spcPct val="110000"/>
        </a:lnSpc>
        <a:spcBef>
          <a:spcPts val="2400"/>
        </a:spcBef>
        <a:spcAft>
          <a:spcPts val="0"/>
        </a:spcAft>
        <a:buClr>
          <a:srgbClr val="BA0000"/>
        </a:buClr>
        <a:buSzPct val="120000"/>
        <a:buFont typeface="Arial" panose="020B0604020202020204" pitchFamily="34" charset="0"/>
        <a:buNone/>
        <a:tabLst/>
        <a:defRPr lang="en-US"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 descr="Decorative">
            <a:extLst>
              <a:ext uri="{FF2B5EF4-FFF2-40B4-BE49-F238E27FC236}">
                <a16:creationId xmlns:a16="http://schemas.microsoft.com/office/drawing/2014/main" id="{1AC87A79-FA88-C143-8323-8DE5B0204F2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" y="5943600"/>
            <a:ext cx="490988" cy="639156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E7519CB-4029-1A45-BA03-2D482E25E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AE202C4-42C0-0745-A819-C571BA2B81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6095999" cy="6388925"/>
          </a:xfrm>
          <a:prstGeom prst="rect">
            <a:avLst/>
          </a:prstGeom>
          <a:noFill/>
        </p:spPr>
        <p:txBody>
          <a:bodyPr vert="horz" lIns="822960" tIns="457200" rIns="457200" bIns="365760" rtlCol="0" anchor="ctr">
            <a:noAutofit/>
          </a:bodyPr>
          <a:lstStyle/>
          <a:p>
            <a:r>
              <a:rPr lang="en-US" dirty="0"/>
              <a:t>Unique Slide Title</a:t>
            </a:r>
            <a:br>
              <a:rPr lang="en-US" dirty="0"/>
            </a:br>
            <a:r>
              <a:rPr lang="en-US" dirty="0"/>
              <a:t>use only light palette font colors</a:t>
            </a:r>
          </a:p>
        </p:txBody>
      </p:sp>
      <p:sp>
        <p:nvSpPr>
          <p:cNvPr id="9" name="Text Placeholder">
            <a:extLst>
              <a:ext uri="{FF2B5EF4-FFF2-40B4-BE49-F238E27FC236}">
                <a16:creationId xmlns:a16="http://schemas.microsoft.com/office/drawing/2014/main" id="{2D9B67BD-0FC9-C54A-A7A8-28C41A360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06631" y="0"/>
            <a:ext cx="6085369" cy="640079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457200" tIns="457200" rIns="822960" bIns="365760" rtlCol="0" anchor="ctr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0"/>
            <a:r>
              <a:rPr lang="en-US" dirty="0"/>
              <a:t>Or add an image, video, icon, SmartArt, chart or table with descriptive alt text or the word ‘decorative’</a:t>
            </a:r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E2AB123D-4834-2D4B-92C2-22EF3C910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06620" y="6400801"/>
            <a:ext cx="6085369" cy="45719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182880" tIns="91440" rIns="182880" bIns="9144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249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</p:sldLayoutIdLst>
  <p:hf hdr="0" ftr="0" dt="0"/>
  <p:txStyles>
    <p:titleStyle>
      <a:lvl1pPr algn="l" defTabSz="914377" rtl="0" eaLnBrk="1" latinLnBrk="0" hangingPunct="1">
        <a:lnSpc>
          <a:spcPct val="100000"/>
        </a:lnSpc>
        <a:spcBef>
          <a:spcPts val="0"/>
        </a:spcBef>
        <a:buNone/>
        <a:defRPr sz="4400" b="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377" rtl="0" eaLnBrk="1" fontAlgn="auto" latinLnBrk="0" hangingPunct="1">
        <a:lnSpc>
          <a:spcPct val="110000"/>
        </a:lnSpc>
        <a:spcBef>
          <a:spcPts val="2400"/>
        </a:spcBef>
        <a:spcAft>
          <a:spcPts val="0"/>
        </a:spcAft>
        <a:buClr>
          <a:srgbClr val="BA0000"/>
        </a:buClr>
        <a:buSzPct val="120000"/>
        <a:buFont typeface="Arial" panose="020B0604020202020204" pitchFamily="34" charset="0"/>
        <a:buNone/>
        <a:tabLst/>
        <a:defRPr sz="3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jane.doe@osu.edu" TargetMode="Externa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0ABDA1-6D29-F348-9E49-6EC5523E6C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FA137E-A04F-7442-BFB9-16547C3FEE5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3ABABF-4588-B842-9E1F-BE825624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Educating Future Nurses:</a:t>
            </a:r>
            <a:br>
              <a:rPr lang="en-US" dirty="0"/>
            </a:br>
            <a:r>
              <a:rPr lang="en-US" dirty="0"/>
              <a:t>How I survived, and they</a:t>
            </a:r>
            <a:br>
              <a:rPr lang="en-US" dirty="0"/>
            </a:br>
            <a:r>
              <a:rPr lang="en-US" dirty="0"/>
              <a:t>thrived in a pandemic.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FF176-5056-3644-BBF4-BF111B7EAD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Sinead </a:t>
            </a:r>
            <a:r>
              <a:rPr lang="en-US" dirty="0" err="1"/>
              <a:t>Yarberry</a:t>
            </a:r>
            <a:r>
              <a:rPr lang="en-US" dirty="0"/>
              <a:t>, DNP, APRN-CNP</a:t>
            </a:r>
            <a:br>
              <a:rPr lang="en-US" dirty="0"/>
            </a:br>
            <a:r>
              <a:rPr lang="en-US" dirty="0"/>
              <a:t>Meredith Hausmann, MA, RN, CCRP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1F4E5-8BA6-B14B-9196-CFF01199C1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nursing.osu.edu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402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BA43A5-D4D7-B349-B4E1-59E798748C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D78810-11F6-B540-AA5E-BDCB3873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N6271 continued…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A55F90-18DF-AA4C-A33D-43713569C908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Used Exam Soft due to superior analytics, prior question bank available, and alternative question types available that match NCLEX-RN </a:t>
            </a:r>
          </a:p>
          <a:p>
            <a:pPr marL="822948" lvl="2" indent="-365760">
              <a:spcBef>
                <a:spcPts val="1200"/>
              </a:spcBef>
            </a:pPr>
            <a:r>
              <a:rPr lang="en-US" sz="2600" dirty="0"/>
              <a:t>Highlighted the importance of independent test taking, but acknowledged security limitations </a:t>
            </a:r>
          </a:p>
          <a:p>
            <a:pPr marL="822948" lvl="2" indent="-365760">
              <a:spcBef>
                <a:spcPts val="1200"/>
              </a:spcBef>
            </a:pPr>
            <a:r>
              <a:rPr lang="en-US" sz="2600" dirty="0"/>
              <a:t>Chose higher level questions, randomized questions and answers, timed exam with password</a:t>
            </a:r>
          </a:p>
          <a:p>
            <a:pPr marL="822948" lvl="2" indent="-365760">
              <a:spcBef>
                <a:spcPts val="1200"/>
              </a:spcBef>
            </a:pPr>
            <a:r>
              <a:rPr lang="en-US" sz="2600" dirty="0"/>
              <a:t>Reviewed and compared analytics to previous year</a:t>
            </a:r>
          </a:p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On the clinical side: Lippincott’s </a:t>
            </a:r>
            <a:r>
              <a:rPr lang="en-US" sz="2600" dirty="0" err="1">
                <a:latin typeface="+mn-lt"/>
              </a:rPr>
              <a:t>vSim</a:t>
            </a:r>
            <a:r>
              <a:rPr lang="en-US" sz="2600" dirty="0">
                <a:latin typeface="+mn-lt"/>
              </a:rPr>
              <a:t> available for virtual clinical hour make up</a:t>
            </a:r>
          </a:p>
        </p:txBody>
      </p:sp>
    </p:spTree>
    <p:extLst>
      <p:ext uri="{BB962C8B-B14F-4D97-AF65-F5344CB8AC3E}">
        <p14:creationId xmlns:p14="http://schemas.microsoft.com/office/powerpoint/2010/main" val="3662278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7AA3C0-57BE-2E40-8F17-C42BDF18DAC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D82672-28B0-7042-9AE8-6B3AD2B6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Lessons Learned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8C7EE3-D7FC-A743-8050-6CF31D83FC6A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Proud of the course I developed</a:t>
            </a:r>
          </a:p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Increased critical thinking seen in students</a:t>
            </a:r>
          </a:p>
          <a:p>
            <a:pPr marL="822948" lvl="2" indent="-365760">
              <a:spcBef>
                <a:spcPts val="1200"/>
              </a:spcBef>
            </a:pPr>
            <a:r>
              <a:rPr lang="en-US" sz="3000" dirty="0"/>
              <a:t>Improvement on objective exam averages</a:t>
            </a:r>
          </a:p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Changed attitude/perspective about content engagement</a:t>
            </a:r>
          </a:p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Plan to ask students to upload professional headshot to their Carmen Zoom account</a:t>
            </a:r>
          </a:p>
        </p:txBody>
      </p:sp>
    </p:spTree>
    <p:extLst>
      <p:ext uri="{BB962C8B-B14F-4D97-AF65-F5344CB8AC3E}">
        <p14:creationId xmlns:p14="http://schemas.microsoft.com/office/powerpoint/2010/main" val="282814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886E0C-27A4-674B-8745-ADE94712EB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31CCA0-4003-9C42-9BDB-D68361A86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Autumn 2020 Lessons Learned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34F5A-EDA3-0D41-B850-0259F9614A6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" y="1371600"/>
            <a:ext cx="12188949" cy="5029199"/>
          </a:xfrm>
        </p:spPr>
        <p:txBody>
          <a:bodyPr rIns="822960"/>
          <a:lstStyle/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Nearpod next time to allow for easier duplication in future semesters and monitoring student engagement/progress</a:t>
            </a:r>
          </a:p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May try to do more with</a:t>
            </a:r>
            <a:br>
              <a:rPr lang="en-US" sz="2800" dirty="0"/>
            </a:br>
            <a:r>
              <a:rPr lang="en-US" sz="2800" dirty="0"/>
              <a:t>breakout rooms in the future</a:t>
            </a:r>
          </a:p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Microsoft Bookings for virtual</a:t>
            </a:r>
            <a:br>
              <a:rPr lang="en-US" sz="2800" dirty="0"/>
            </a:br>
            <a:r>
              <a:rPr lang="en-US" sz="2800" dirty="0"/>
              <a:t>office hours </a:t>
            </a:r>
          </a:p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Do not plan to go back to the</a:t>
            </a:r>
            <a:br>
              <a:rPr lang="en-US" sz="2800" dirty="0"/>
            </a:br>
            <a:r>
              <a:rPr lang="en-US" sz="2800" dirty="0"/>
              <a:t>“way we have always done it”</a:t>
            </a:r>
          </a:p>
        </p:txBody>
      </p:sp>
      <p:pic>
        <p:nvPicPr>
          <p:cNvPr id="6" name="Picture 5" descr="Screenshot of a Microsoft Bookings calendar for &quot;Sinead Yarberry's Office Hours&quot;">
            <a:extLst>
              <a:ext uri="{FF2B5EF4-FFF2-40B4-BE49-F238E27FC236}">
                <a16:creationId xmlns:a16="http://schemas.microsoft.com/office/drawing/2014/main" id="{D4DCE19D-F6C5-6347-9303-C21FBEC58D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9476" y="3233938"/>
            <a:ext cx="5152274" cy="3624061"/>
          </a:xfrm>
          <a:prstGeom prst="rect">
            <a:avLst/>
          </a:prstGeom>
          <a:effectLst>
            <a:glow rad="228600">
              <a:schemeClr val="bg1">
                <a:alpha val="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78527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73E3B6-5F57-8843-820D-5931978BD9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591B40-73F0-0C42-9A05-077889E7C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Student’s Perspective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C94A2-3E32-C14B-A4EC-BC73290B66EF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Carmen navigation was intuitive</a:t>
            </a:r>
          </a:p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Enjoyed listening to lecture first to identify areas for content clarification</a:t>
            </a:r>
          </a:p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Liked Case studies with Zoom polling and break out rooms for collaborative learning with telemetry strips</a:t>
            </a:r>
          </a:p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Kahoot! Was not just about knowing the answer but how quickly you could answer - enjoyed the “game/competitive” aspect</a:t>
            </a:r>
          </a:p>
        </p:txBody>
      </p:sp>
    </p:spTree>
    <p:extLst>
      <p:ext uri="{BB962C8B-B14F-4D97-AF65-F5344CB8AC3E}">
        <p14:creationId xmlns:p14="http://schemas.microsoft.com/office/powerpoint/2010/main" val="2687248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73E3B6-5F57-8843-820D-5931978BD9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591B40-73F0-0C42-9A05-077889E7C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Student Perspectives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C94A2-3E32-C14B-A4EC-BC73290B66EF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>
              <a:lnSpc>
                <a:spcPts val="3600"/>
              </a:lnSpc>
              <a:spcBef>
                <a:spcPts val="600"/>
              </a:spcBef>
            </a:pPr>
            <a:r>
              <a:rPr lang="en-US" b="1" dirty="0" err="1"/>
              <a:t>VSim</a:t>
            </a:r>
            <a:r>
              <a:rPr lang="en-US" b="1" dirty="0"/>
              <a:t> for make up clinical reduced stress related to missed hours and provided exposure to “rare” clinical situations </a:t>
            </a:r>
          </a:p>
          <a:p>
            <a:pPr marL="365760" indent="-365760">
              <a:lnSpc>
                <a:spcPts val="3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During cardiac arrest could pause the scenario</a:t>
            </a:r>
          </a:p>
          <a:p>
            <a:pPr>
              <a:lnSpc>
                <a:spcPts val="3600"/>
              </a:lnSpc>
              <a:spcBef>
                <a:spcPts val="1800"/>
              </a:spcBef>
            </a:pPr>
            <a:r>
              <a:rPr lang="en-US" b="1" dirty="0"/>
              <a:t>Advice for this year’s students: </a:t>
            </a:r>
          </a:p>
          <a:p>
            <a:pPr marL="365760" indent="-365760">
              <a:lnSpc>
                <a:spcPts val="3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Set up a schedule to stay on track!</a:t>
            </a:r>
          </a:p>
          <a:p>
            <a:pPr marL="365760" indent="-365760">
              <a:lnSpc>
                <a:spcPts val="3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Had purchased an NCLEX review book at the start of the semester</a:t>
            </a:r>
          </a:p>
          <a:p>
            <a:pPr marL="365760" indent="-365760">
              <a:lnSpc>
                <a:spcPts val="3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Be flexible</a:t>
            </a:r>
          </a:p>
        </p:txBody>
      </p:sp>
    </p:spTree>
    <p:extLst>
      <p:ext uri="{BB962C8B-B14F-4D97-AF65-F5344CB8AC3E}">
        <p14:creationId xmlns:p14="http://schemas.microsoft.com/office/powerpoint/2010/main" val="3765234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7519F4-7F83-E74A-8843-B5E1AEECDA3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FA5DD4-12BF-F744-819C-22B3D7A9D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71CCC-25B7-0D44-9F70-E88F941B5228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Don’t hesitate to use university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Don’t hesitate to be transparent with 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You may find you really enjoy online teaching and students appreciate the flexible learning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587691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846320"/>
          </a:xfrm>
        </p:spPr>
        <p:txBody>
          <a:bodyPr>
            <a:noAutofit/>
          </a:bodyPr>
          <a:lstStyle/>
          <a:p>
            <a:r>
              <a:rPr lang="en-US" sz="4000" dirty="0"/>
              <a:t>Challenges and Agentive</a:t>
            </a:r>
            <a:br>
              <a:rPr lang="en-US" sz="4000" dirty="0"/>
            </a:br>
            <a:r>
              <a:rPr lang="en-US" sz="4000" dirty="0"/>
              <a:t>Responses in Teaching Online:</a:t>
            </a:r>
            <a:br>
              <a:rPr lang="en-US" sz="4000" dirty="0"/>
            </a:br>
            <a:r>
              <a:rPr lang="en-US" sz="4000" dirty="0"/>
              <a:t>Reflections and Lessons Learned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sz="quarter" idx="11"/>
          </p:nvPr>
        </p:nvSpPr>
        <p:spPr>
          <a:xfrm>
            <a:off x="0" y="4846320"/>
            <a:ext cx="12192000" cy="2011679"/>
          </a:xfrm>
        </p:spPr>
        <p:txBody>
          <a:bodyPr/>
          <a:lstStyle/>
          <a:p>
            <a:r>
              <a:rPr lang="en-US" sz="3600" b="1" dirty="0"/>
              <a:t>Grace J. Kim</a:t>
            </a:r>
          </a:p>
          <a:p>
            <a:r>
              <a:rPr lang="en-US" sz="3000" dirty="0"/>
              <a:t>PhD Candidate, Department of Teaching and Learning</a:t>
            </a:r>
          </a:p>
        </p:txBody>
      </p:sp>
    </p:spTree>
    <p:extLst>
      <p:ext uri="{BB962C8B-B14F-4D97-AF65-F5344CB8AC3E}">
        <p14:creationId xmlns:p14="http://schemas.microsoft.com/office/powerpoint/2010/main" val="4197125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F6737B-8291-424D-B9BB-E6614E7A7B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A137E-A04F-7442-BFB9-16547C3FEE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C29153-E3C3-4547-BCDD-F3FA647D58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Online Teaching Experiences</a:t>
            </a:r>
          </a:p>
        </p:txBody>
      </p:sp>
    </p:spTree>
    <p:extLst>
      <p:ext uri="{BB962C8B-B14F-4D97-AF65-F5344CB8AC3E}">
        <p14:creationId xmlns:p14="http://schemas.microsoft.com/office/powerpoint/2010/main" val="682968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35F83-C5F8-C046-9C53-E2E4E7B003F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202C4-42C0-0745-A819-C571BA2B81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5FEE64-C7D2-E74E-8293-50435C0C6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Online Teaching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A663F92-4818-7E42-864E-5517ED51DA1A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3200" b="1" dirty="0"/>
              <a:t>Advanced Academic Writing in ESL (EDUTL 5902)</a:t>
            </a:r>
          </a:p>
          <a:p>
            <a:pPr>
              <a:spcBef>
                <a:spcPts val="1200"/>
              </a:spcBef>
            </a:pPr>
            <a:r>
              <a:rPr lang="en-US" sz="3200" dirty="0"/>
              <a:t>Spring 2020</a:t>
            </a:r>
            <a:br>
              <a:rPr lang="en-US" sz="3200" dirty="0"/>
            </a:br>
            <a:r>
              <a:rPr lang="en-US" sz="3200" dirty="0"/>
              <a:t>(international students)</a:t>
            </a:r>
            <a:br>
              <a:rPr lang="en-US" sz="3200" dirty="0"/>
            </a:br>
            <a:r>
              <a:rPr lang="en-US" sz="3200" dirty="0"/>
              <a:t>In-person</a:t>
            </a:r>
            <a:br>
              <a:rPr lang="en-US" sz="3200" dirty="0"/>
            </a:br>
            <a:r>
              <a:rPr lang="en-US" sz="3200" dirty="0"/>
              <a:t>Asynchronous and individual meetings</a:t>
            </a:r>
          </a:p>
        </p:txBody>
      </p:sp>
    </p:spTree>
    <p:extLst>
      <p:ext uri="{BB962C8B-B14F-4D97-AF65-F5344CB8AC3E}">
        <p14:creationId xmlns:p14="http://schemas.microsoft.com/office/powerpoint/2010/main" val="3908718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35F83-C5F8-C046-9C53-E2E4E7B003F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734800" y="6400800"/>
            <a:ext cx="457200" cy="457200"/>
          </a:xfrm>
        </p:spPr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202C4-42C0-0745-A819-C571BA2B81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5FEE64-C7D2-E74E-8293-50435C0C6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950" cy="1371600"/>
          </a:xfrm>
        </p:spPr>
        <p:txBody>
          <a:bodyPr/>
          <a:lstStyle/>
          <a:p>
            <a:r>
              <a:rPr lang="en-US" dirty="0"/>
              <a:t>Planned Online Teaching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287E4FC-B2F9-D04A-AAAD-BDE7681897D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0" y="1371600"/>
            <a:ext cx="12188825" cy="5029200"/>
          </a:xfrm>
        </p:spPr>
        <p:txBody>
          <a:bodyPr numCol="3" spcCol="457200"/>
          <a:lstStyle/>
          <a:p>
            <a:pPr>
              <a:spcBef>
                <a:spcPts val="0"/>
              </a:spcBef>
            </a:pPr>
            <a:r>
              <a:rPr lang="en-US" sz="2600" b="1" dirty="0"/>
              <a:t>Linguistic Diversity in Education (EDUTL 4303)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Autumn 2020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Undergraduate-level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Asynchronous </a:t>
            </a:r>
          </a:p>
          <a:p>
            <a:pPr>
              <a:spcBef>
                <a:spcPts val="0"/>
              </a:spcBef>
            </a:pPr>
            <a:endParaRPr lang="en-US" sz="2600" b="1" dirty="0"/>
          </a:p>
          <a:p>
            <a:pPr>
              <a:spcBef>
                <a:spcPts val="0"/>
              </a:spcBef>
            </a:pPr>
            <a:endParaRPr lang="en-US" sz="2600" b="1" dirty="0"/>
          </a:p>
          <a:p>
            <a:pPr>
              <a:spcBef>
                <a:spcPts val="0"/>
              </a:spcBef>
            </a:pPr>
            <a:endParaRPr lang="en-US" sz="2600" b="1" dirty="0"/>
          </a:p>
          <a:p>
            <a:pPr>
              <a:spcBef>
                <a:spcPts val="0"/>
              </a:spcBef>
            </a:pPr>
            <a:endParaRPr lang="en-US" sz="2600" b="1" dirty="0"/>
          </a:p>
          <a:p>
            <a:pPr>
              <a:spcBef>
                <a:spcPts val="0"/>
              </a:spcBef>
            </a:pPr>
            <a:endParaRPr lang="en-US" sz="2600" b="1" dirty="0"/>
          </a:p>
          <a:p>
            <a:pPr>
              <a:spcBef>
                <a:spcPts val="0"/>
              </a:spcBef>
            </a:pPr>
            <a:r>
              <a:rPr lang="en-US" sz="2600" b="1" dirty="0"/>
              <a:t>Linguistics for Literacy Education </a:t>
            </a:r>
          </a:p>
          <a:p>
            <a:pPr>
              <a:spcBef>
                <a:spcPts val="0"/>
              </a:spcBef>
            </a:pPr>
            <a:r>
              <a:rPr lang="en-US" sz="2600" b="1" dirty="0"/>
              <a:t>(EDUTL 5365)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Autumn 2020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Graduate-level 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(adult learners)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Synchronous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Weekly sessions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4:30</a:t>
            </a:r>
          </a:p>
          <a:p>
            <a:pPr fontAlgn="ctr">
              <a:spcBef>
                <a:spcPts val="0"/>
              </a:spcBef>
            </a:pPr>
            <a:endParaRPr lang="en-US" sz="2600" b="1" dirty="0"/>
          </a:p>
          <a:p>
            <a:pPr fontAlgn="ctr">
              <a:spcBef>
                <a:spcPts val="0"/>
              </a:spcBef>
            </a:pPr>
            <a:endParaRPr lang="en-US" sz="2600" b="1" dirty="0"/>
          </a:p>
          <a:p>
            <a:pPr fontAlgn="ctr">
              <a:spcBef>
                <a:spcPts val="0"/>
              </a:spcBef>
            </a:pPr>
            <a:r>
              <a:rPr lang="en-US" sz="2600" b="1" dirty="0"/>
              <a:t>Advanced Academic Writing in ESL (EDUTL 5902)</a:t>
            </a:r>
            <a:endParaRPr lang="en-US" sz="2600" dirty="0"/>
          </a:p>
          <a:p>
            <a:pPr fontAlgn="ctr">
              <a:spcBef>
                <a:spcPts val="0"/>
              </a:spcBef>
            </a:pPr>
            <a:r>
              <a:rPr lang="en-US" sz="2600" dirty="0"/>
              <a:t>Spring 2021</a:t>
            </a:r>
          </a:p>
          <a:p>
            <a:pPr fontAlgn="ctr">
              <a:spcBef>
                <a:spcPts val="0"/>
              </a:spcBef>
            </a:pPr>
            <a:r>
              <a:rPr lang="en-US" sz="2600" dirty="0"/>
              <a:t>Graduate-level </a:t>
            </a:r>
          </a:p>
          <a:p>
            <a:pPr fontAlgn="ctr">
              <a:spcBef>
                <a:spcPts val="0"/>
              </a:spcBef>
            </a:pPr>
            <a:r>
              <a:rPr lang="en-US" sz="2600" dirty="0"/>
              <a:t>(international students)</a:t>
            </a:r>
          </a:p>
          <a:p>
            <a:pPr fontAlgn="ctr">
              <a:spcBef>
                <a:spcPts val="0"/>
              </a:spcBef>
            </a:pPr>
            <a:r>
              <a:rPr lang="en-US" sz="2600" dirty="0"/>
              <a:t>Asynchronous</a:t>
            </a:r>
            <a:br>
              <a:rPr lang="en-US" sz="2600" dirty="0"/>
            </a:br>
            <a:r>
              <a:rPr lang="en-US" sz="2600" dirty="0"/>
              <a:t>6:50 via Zoom</a:t>
            </a:r>
          </a:p>
          <a:p>
            <a:pPr>
              <a:spcBef>
                <a:spcPts val="0"/>
              </a:spcBef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67031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3B230F-4E55-5447-9F5C-1D8A7C52FC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E7BC5D-D5A3-C64B-9856-69D535416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CC6B0-CAC1-A649-9D9B-F968742B87F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0" y="1371600"/>
            <a:ext cx="12192000" cy="5029200"/>
          </a:xfrm>
        </p:spPr>
        <p:txBody>
          <a:bodyPr/>
          <a:lstStyle/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dirty="0"/>
              <a:t>Reflect on feelings related to challenges and opportunities for online teaching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dirty="0"/>
              <a:t>Learn about UITL resources that were used to support the transition to online teaching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dirty="0"/>
              <a:t>Gain ideas related to what may work online in your course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dirty="0"/>
              <a:t>Believe that you can let go of “the way we have always done it”</a:t>
            </a:r>
          </a:p>
        </p:txBody>
      </p:sp>
    </p:spTree>
    <p:extLst>
      <p:ext uri="{BB962C8B-B14F-4D97-AF65-F5344CB8AC3E}">
        <p14:creationId xmlns:p14="http://schemas.microsoft.com/office/powerpoint/2010/main" val="1179515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F6737B-8291-424D-B9BB-E6614E7A7B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A137E-A04F-7442-BFB9-16547C3FEE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C29153-E3C3-4547-BCDD-F3FA647D58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Challenges and Agentive</a:t>
            </a:r>
            <a:br>
              <a:rPr lang="en-US" dirty="0"/>
            </a:br>
            <a:r>
              <a:rPr lang="en-US" dirty="0"/>
              <a:t>Responses in Online Teaching</a:t>
            </a:r>
          </a:p>
        </p:txBody>
      </p:sp>
    </p:spTree>
    <p:extLst>
      <p:ext uri="{BB962C8B-B14F-4D97-AF65-F5344CB8AC3E}">
        <p14:creationId xmlns:p14="http://schemas.microsoft.com/office/powerpoint/2010/main" val="310552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39BC64-2BC9-4B42-B38B-24FA28D402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400800"/>
            <a:ext cx="457200" cy="457200"/>
          </a:xfrm>
        </p:spPr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9AD9B-1455-C14F-B4AB-7F695F52F6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2F4CA5-C2FA-0C4B-8FC7-B6D80DEF2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6096000" cy="6857999"/>
          </a:xfrm>
        </p:spPr>
        <p:txBody>
          <a:bodyPr bIns="457200"/>
          <a:lstStyle/>
          <a:p>
            <a:r>
              <a:rPr lang="en-US" dirty="0"/>
              <a:t>Online Teaching</a:t>
            </a:r>
            <a:br>
              <a:rPr lang="en-US" dirty="0"/>
            </a:br>
            <a:r>
              <a:rPr lang="en-US" dirty="0"/>
              <a:t>amid the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601CC-FB30-4745-BDB6-F7E3FF2289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0" y="0"/>
            <a:ext cx="6096000" cy="6858000"/>
          </a:xfrm>
        </p:spPr>
        <p:txBody>
          <a:bodyPr bIns="45720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Required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Only Option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New to Many</a:t>
            </a:r>
          </a:p>
        </p:txBody>
      </p:sp>
    </p:spTree>
    <p:extLst>
      <p:ext uri="{BB962C8B-B14F-4D97-AF65-F5344CB8AC3E}">
        <p14:creationId xmlns:p14="http://schemas.microsoft.com/office/powerpoint/2010/main" val="1162465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11734800" y="6400800"/>
            <a:ext cx="457200" cy="457200"/>
          </a:xfrm>
        </p:spPr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9AD9B-1455-C14F-B4AB-7F695F52F6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88950" cy="1371600"/>
          </a:xfrm>
        </p:spPr>
        <p:txBody>
          <a:bodyPr/>
          <a:lstStyle/>
          <a:p>
            <a:r>
              <a:rPr lang="en-US" dirty="0"/>
              <a:t>Key Guiding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0" y="1371600"/>
            <a:ext cx="12188950" cy="502919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are the core learning objectives?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are non-negotiables and negotiables? What can be changed and in what ways?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can those key elements be transferred?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resources and tools are available? Are those accessible to my students?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can I better support the students in my class? </a:t>
            </a:r>
          </a:p>
        </p:txBody>
      </p:sp>
    </p:spTree>
    <p:extLst>
      <p:ext uri="{BB962C8B-B14F-4D97-AF65-F5344CB8AC3E}">
        <p14:creationId xmlns:p14="http://schemas.microsoft.com/office/powerpoint/2010/main" val="3228998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39BC64-2BC9-4B42-B38B-24FA28D402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400800"/>
            <a:ext cx="457200" cy="457200"/>
          </a:xfrm>
        </p:spPr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9AD9B-1455-C14F-B4AB-7F695F52F6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2F4CA5-C2FA-0C4B-8FC7-B6D80DEF2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6096000" cy="6857999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601CC-FB30-4745-BDB6-F7E3FF2289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0" y="0"/>
            <a:ext cx="6096000" cy="6858000"/>
          </a:xfrm>
        </p:spPr>
        <p:txBody>
          <a:bodyPr lIns="914400" bIns="457200">
            <a:normAutofit/>
          </a:bodyPr>
          <a:lstStyle/>
          <a:p>
            <a:r>
              <a:rPr lang="en-US" sz="4400" dirty="0"/>
              <a:t>Transformed to </a:t>
            </a:r>
            <a:r>
              <a:rPr lang="en-US" sz="4400" b="1" dirty="0"/>
              <a:t>opportunities</a:t>
            </a:r>
          </a:p>
        </p:txBody>
      </p:sp>
      <p:sp>
        <p:nvSpPr>
          <p:cNvPr id="5" name="Down Arrow 4" descr="Arrow pointing from the word &quot;Challenges&quot; to the word &quot;Opportunities&quot;">
            <a:extLst>
              <a:ext uri="{FF2B5EF4-FFF2-40B4-BE49-F238E27FC236}">
                <a16:creationId xmlns:a16="http://schemas.microsoft.com/office/drawing/2014/main" id="{23DF528E-4521-2543-B79B-8D9DE8118448}"/>
              </a:ext>
            </a:extLst>
          </p:cNvPr>
          <p:cNvSpPr/>
          <p:nvPr/>
        </p:nvSpPr>
        <p:spPr>
          <a:xfrm rot="16200000">
            <a:off x="5489734" y="2639263"/>
            <a:ext cx="974185" cy="1579469"/>
          </a:xfrm>
          <a:prstGeom prst="downArrow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930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6F32C660-AC48-DF45-AE5E-D7F0FC22FF2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400800"/>
            <a:ext cx="457200" cy="457200"/>
          </a:xfrm>
        </p:spPr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652AFA-4441-D54A-8E50-B280D50333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3B6A4A4-A52C-D14F-9835-6FF47D089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-1"/>
            <a:ext cx="6096001" cy="6400800"/>
          </a:xfrm>
        </p:spPr>
        <p:txBody>
          <a:bodyPr/>
          <a:lstStyle/>
          <a:p>
            <a:r>
              <a:rPr lang="en-US" dirty="0"/>
              <a:t>Course Design, Assignments, Class Interactions and Feedback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293E5C3-9A7F-D142-8724-B393DCF510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95998" y="0"/>
            <a:ext cx="6096002" cy="64008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b="1" dirty="0"/>
              <a:t>Interaction and Building Relationships</a:t>
            </a:r>
            <a:r>
              <a:rPr lang="en-US" dirty="0"/>
              <a:t>: 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Instructor-Student Interaction 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Student-Student Interaction</a:t>
            </a:r>
          </a:p>
          <a:p>
            <a:pPr>
              <a:spcBef>
                <a:spcPts val="1800"/>
              </a:spcBef>
            </a:pPr>
            <a:r>
              <a:rPr lang="en-US" b="1" dirty="0"/>
              <a:t>Limited options available: </a:t>
            </a:r>
            <a:r>
              <a:rPr lang="en-US" dirty="0"/>
              <a:t>Delivery of instruction, assessment, and feedback</a:t>
            </a:r>
          </a:p>
        </p:txBody>
      </p:sp>
    </p:spTree>
    <p:extLst>
      <p:ext uri="{BB962C8B-B14F-4D97-AF65-F5344CB8AC3E}">
        <p14:creationId xmlns:p14="http://schemas.microsoft.com/office/powerpoint/2010/main" val="2586341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D914E9-B809-5C46-9DDB-73EDE76743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734800" y="6400800"/>
            <a:ext cx="457200" cy="457200"/>
          </a:xfrm>
        </p:spPr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202C4-42C0-0745-A819-C571BA2B81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C2CBEF-1C94-AA47-A05B-0331392EE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950" cy="1371600"/>
          </a:xfrm>
        </p:spPr>
        <p:txBody>
          <a:bodyPr/>
          <a:lstStyle/>
          <a:p>
            <a:r>
              <a:rPr lang="en-US" sz="3600" dirty="0"/>
              <a:t>Course Design, Assignments, Class Interactions and Feedback continued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2C69E-303E-8F47-9C68-C40A0A57C1A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0" y="1371600"/>
            <a:ext cx="12192000" cy="5029200"/>
          </a:xfrm>
        </p:spPr>
        <p:txBody>
          <a:bodyPr numCol="2" spcCol="457200"/>
          <a:lstStyle/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Interaction and Building Relationships</a:t>
            </a:r>
          </a:p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Limited options available: Delivery of instruction, assessment, and feedback</a:t>
            </a:r>
          </a:p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Individualized and timely feedback</a:t>
            </a:r>
          </a:p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More office/student hours</a:t>
            </a:r>
          </a:p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Short video-recordings and PPTs</a:t>
            </a:r>
          </a:p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More formative assessments and check-ins</a:t>
            </a:r>
          </a:p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Small group work</a:t>
            </a:r>
          </a:p>
        </p:txBody>
      </p:sp>
    </p:spTree>
    <p:extLst>
      <p:ext uri="{BB962C8B-B14F-4D97-AF65-F5344CB8AC3E}">
        <p14:creationId xmlns:p14="http://schemas.microsoft.com/office/powerpoint/2010/main" val="3329432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6F32C660-AC48-DF45-AE5E-D7F0FC22FF2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400800"/>
            <a:ext cx="457200" cy="457200"/>
          </a:xfrm>
        </p:spPr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652AFA-4441-D54A-8E50-B280D50333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3B6A4A4-A52C-D14F-9835-6FF47D089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-1"/>
            <a:ext cx="6096001" cy="6400800"/>
          </a:xfrm>
        </p:spPr>
        <p:txBody>
          <a:bodyPr/>
          <a:lstStyle/>
          <a:p>
            <a:r>
              <a:rPr lang="en-US" dirty="0"/>
              <a:t>Unpredictable Situation due to the Pandemic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293E5C3-9A7F-D142-8724-B393DCF510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95998" y="0"/>
            <a:ext cx="6096002" cy="6400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High stress and uncertainty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safety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International students’ travels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Students with children and/or family members to take care of</a:t>
            </a:r>
          </a:p>
        </p:txBody>
      </p:sp>
    </p:spTree>
    <p:extLst>
      <p:ext uri="{BB962C8B-B14F-4D97-AF65-F5344CB8AC3E}">
        <p14:creationId xmlns:p14="http://schemas.microsoft.com/office/powerpoint/2010/main" val="1127469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D914E9-B809-5C46-9DDB-73EDE76743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734800" y="6400800"/>
            <a:ext cx="457200" cy="457200"/>
          </a:xfrm>
        </p:spPr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202C4-42C0-0745-A819-C571BA2B81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C2CBEF-1C94-AA47-A05B-0331392EE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950" cy="1371600"/>
          </a:xfrm>
        </p:spPr>
        <p:txBody>
          <a:bodyPr/>
          <a:lstStyle/>
          <a:p>
            <a:r>
              <a:rPr lang="en-US" dirty="0"/>
              <a:t>Unpredictable Situation</a:t>
            </a:r>
            <a:br>
              <a:rPr lang="en-US" dirty="0"/>
            </a:br>
            <a:r>
              <a:rPr lang="en-US" dirty="0"/>
              <a:t>Due to the Pandemic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2C69E-303E-8F47-9C68-C40A0A57C1A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" y="1371600"/>
            <a:ext cx="6096000" cy="5029200"/>
          </a:xfrm>
        </p:spPr>
        <p:txBody>
          <a:bodyPr/>
          <a:lstStyle/>
          <a:p>
            <a:pPr marL="365760" indent="-36576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High stress and Uncertainty</a:t>
            </a:r>
          </a:p>
          <a:p>
            <a:pPr marL="365760" indent="-36576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Health and Safety Issues</a:t>
            </a:r>
          </a:p>
          <a:p>
            <a:pPr marL="365760" indent="-36576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International students’ travels </a:t>
            </a:r>
          </a:p>
          <a:p>
            <a:pPr marL="365760" indent="-36576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Students with children and/or family members to take care of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27FF89-99BD-F749-8AC0-F41FC87A6CB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096000" y="1371600"/>
            <a:ext cx="6096000" cy="5029200"/>
          </a:xfrm>
        </p:spPr>
        <p:txBody>
          <a:bodyPr/>
          <a:lstStyle/>
          <a:p>
            <a:pPr marL="365760" indent="-36576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Social and Emotional Learning</a:t>
            </a:r>
          </a:p>
          <a:p>
            <a:pPr marL="365760" indent="-36576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Trauma-informed Teaching</a:t>
            </a:r>
          </a:p>
          <a:p>
            <a:pPr marL="365760" indent="-36576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Individual Meetings</a:t>
            </a:r>
          </a:p>
          <a:p>
            <a:pPr marL="365760" indent="-36576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Individual Accommodations, Adjustments and Options</a:t>
            </a:r>
          </a:p>
        </p:txBody>
      </p:sp>
    </p:spTree>
    <p:extLst>
      <p:ext uri="{BB962C8B-B14F-4D97-AF65-F5344CB8AC3E}">
        <p14:creationId xmlns:p14="http://schemas.microsoft.com/office/powerpoint/2010/main" val="222326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6F32C660-AC48-DF45-AE5E-D7F0FC22FF2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400800"/>
            <a:ext cx="457200" cy="457200"/>
          </a:xfrm>
        </p:spPr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652AFA-4441-D54A-8E50-B280D50333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3B6A4A4-A52C-D14F-9835-6FF47D089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-1"/>
            <a:ext cx="6096001" cy="6400800"/>
          </a:xfrm>
        </p:spPr>
        <p:txBody>
          <a:bodyPr/>
          <a:lstStyle/>
          <a:p>
            <a:r>
              <a:rPr lang="en-US" dirty="0"/>
              <a:t>Technology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293E5C3-9A7F-D142-8724-B393DCF510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520267" y="-1"/>
            <a:ext cx="6671733" cy="6400801"/>
          </a:xfrm>
        </p:spPr>
        <p:txBody>
          <a:bodyPr/>
          <a:lstStyle/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Optional tool </a:t>
            </a:r>
            <a:r>
              <a:rPr lang="en-US" sz="3200" dirty="0">
                <a:sym typeface="Wingdings" pitchFamily="2" charset="2"/>
              </a:rPr>
              <a:t> Necessity to continue teaching and learning</a:t>
            </a:r>
            <a:endParaRPr lang="en-US" sz="3200" dirty="0"/>
          </a:p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Numerous options to choose from</a:t>
            </a:r>
          </a:p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Learning curve for both instructor and the students</a:t>
            </a:r>
          </a:p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Accessibility issues</a:t>
            </a:r>
          </a:p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Technological support</a:t>
            </a:r>
          </a:p>
        </p:txBody>
      </p:sp>
    </p:spTree>
    <p:extLst>
      <p:ext uri="{BB962C8B-B14F-4D97-AF65-F5344CB8AC3E}">
        <p14:creationId xmlns:p14="http://schemas.microsoft.com/office/powerpoint/2010/main" val="1889998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D914E9-B809-5C46-9DDB-73EDE76743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734800" y="6400800"/>
            <a:ext cx="457200" cy="457200"/>
          </a:xfrm>
        </p:spPr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202C4-42C0-0745-A819-C571BA2B81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C2CBEF-1C94-AA47-A05B-0331392EE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950" cy="1371600"/>
          </a:xfrm>
        </p:spPr>
        <p:txBody>
          <a:bodyPr/>
          <a:lstStyle/>
          <a:p>
            <a:r>
              <a:rPr lang="en-US" dirty="0"/>
              <a:t>Technology continued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2C69E-303E-8F47-9C68-C40A0A57C1A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0" y="1371600"/>
            <a:ext cx="6871154" cy="5029200"/>
          </a:xfrm>
        </p:spPr>
        <p:txBody>
          <a:bodyPr/>
          <a:lstStyle/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Optional tool </a:t>
            </a:r>
            <a:r>
              <a:rPr lang="en-US" dirty="0">
                <a:sym typeface="Wingdings" pitchFamily="2" charset="2"/>
              </a:rPr>
              <a:t> Necessity to continue teaching and learning</a:t>
            </a:r>
            <a:endParaRPr lang="en-US" dirty="0"/>
          </a:p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Numerous options to choose from</a:t>
            </a:r>
          </a:p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Learning curve for both instructor and the students</a:t>
            </a:r>
          </a:p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Accessibility issues</a:t>
            </a:r>
          </a:p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Technological support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27FF89-99BD-F749-8AC0-F41FC87A6CB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874328" y="1371600"/>
            <a:ext cx="5317671" cy="5029200"/>
          </a:xfrm>
        </p:spPr>
        <p:txBody>
          <a:bodyPr/>
          <a:lstStyle/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More tools ≠ Better Learning</a:t>
            </a:r>
          </a:p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Invitation to learn together</a:t>
            </a:r>
          </a:p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Consistency</a:t>
            </a:r>
          </a:p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On-campus resources and other tools</a:t>
            </a:r>
          </a:p>
        </p:txBody>
      </p:sp>
    </p:spTree>
    <p:extLst>
      <p:ext uri="{BB962C8B-B14F-4D97-AF65-F5344CB8AC3E}">
        <p14:creationId xmlns:p14="http://schemas.microsoft.com/office/powerpoint/2010/main" val="2991236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4F8208-AF09-644E-805E-D12A6152563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734800" y="6400800"/>
            <a:ext cx="457200" cy="457200"/>
          </a:xfrm>
        </p:spPr>
        <p:txBody>
          <a:bodyPr/>
          <a:lstStyle/>
          <a:p>
            <a:fld id="{BAE202C4-42C0-0745-A819-C571BA2B815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532DAB-F0ED-8B4C-B3EB-E2A1DFB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950" cy="1371600"/>
          </a:xfrm>
        </p:spPr>
        <p:txBody>
          <a:bodyPr/>
          <a:lstStyle/>
          <a:p>
            <a:r>
              <a:rPr lang="en-US" dirty="0"/>
              <a:t>Nursing 6271 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B43E81-F231-4344-B8F7-A7A65A38354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0" y="1371599"/>
            <a:ext cx="12188825" cy="5029201"/>
          </a:xfrm>
        </p:spPr>
        <p:txBody>
          <a:bodyPr tIns="182880" bIns="182880" numCol="3" spcCol="45720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/>
              <a:t>Students in the Course 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Last course in the graduate entry pre-licensure nursing program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Enrollment 80-95 students each Autumn semester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Conduct of the Course 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Taught in a stadium style lecture hall 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Weekly lectures delivered live from 2pm-4:45pm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It had “always been done that way” 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NCLEX-RN Pass rates were high and steady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/>
              <a:t>Adding “Small Teaching” in AU19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Used 5-minute reflections at the end of class to engage in active learning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Application of class content, muddy points, etc.</a:t>
            </a:r>
          </a:p>
        </p:txBody>
      </p:sp>
    </p:spTree>
    <p:extLst>
      <p:ext uri="{BB962C8B-B14F-4D97-AF65-F5344CB8AC3E}">
        <p14:creationId xmlns:p14="http://schemas.microsoft.com/office/powerpoint/2010/main" val="312137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B837CB-7794-144E-B881-7BDE5C91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Lessons</a:t>
            </a:r>
            <a:r>
              <a:rPr lang="en-US" dirty="0"/>
              <a:t> Learned,</a:t>
            </a:r>
            <a:br>
              <a:rPr lang="en-US" dirty="0"/>
            </a:br>
            <a:r>
              <a:rPr lang="en-US" dirty="0"/>
              <a:t>Remaining </a:t>
            </a:r>
            <a:r>
              <a:rPr lang="en-US" dirty="0">
                <a:latin typeface="+mj-lt"/>
              </a:rPr>
              <a:t>Questions</a:t>
            </a:r>
            <a:br>
              <a:rPr lang="en-US" dirty="0"/>
            </a:br>
            <a:r>
              <a:rPr lang="en-US" dirty="0"/>
              <a:t>and Future </a:t>
            </a:r>
            <a:r>
              <a:rPr lang="en-US" dirty="0">
                <a:latin typeface="+mj-lt"/>
              </a:rPr>
              <a:t>Directions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CBB00-7EE1-2148-9312-0A87016311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 have we learned? Where do we go from here?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3E66782E-8676-6C4C-A3F5-8D832DBC4E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osu.edu</a:t>
            </a:r>
          </a:p>
        </p:txBody>
      </p:sp>
    </p:spTree>
    <p:extLst>
      <p:ext uri="{BB962C8B-B14F-4D97-AF65-F5344CB8AC3E}">
        <p14:creationId xmlns:p14="http://schemas.microsoft.com/office/powerpoint/2010/main" val="593410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11734800" y="6400800"/>
            <a:ext cx="457200" cy="457200"/>
          </a:xfrm>
        </p:spPr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9AD9B-1455-C14F-B4AB-7F695F52F6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88950" cy="1371600"/>
          </a:xfrm>
        </p:spPr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0" y="1371600"/>
            <a:ext cx="12188950" cy="502919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Re-examine my positionality as an instructor &amp; GTA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Revisit my teaching philosophy and practices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Challenged my own understanding of inclusive and equitable learning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1908048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11734800" y="6400800"/>
            <a:ext cx="457200" cy="457200"/>
          </a:xfrm>
        </p:spPr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9AD9B-1455-C14F-B4AB-7F695F52F6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88950" cy="1371600"/>
          </a:xfrm>
        </p:spPr>
        <p:txBody>
          <a:bodyPr/>
          <a:lstStyle/>
          <a:p>
            <a:r>
              <a:rPr lang="en-US" sz="4000" dirty="0"/>
              <a:t>Remaining Question and Future Directions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0" y="1371600"/>
            <a:ext cx="12188950" cy="5029199"/>
          </a:xfrm>
        </p:spPr>
        <p:txBody>
          <a:bodyPr anchor="ctr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What can be transferred to planned distance learning, hybrid, and/or in-person courses?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How can those key “takeaways” be used to enhance teaching and learning?</a:t>
            </a:r>
          </a:p>
        </p:txBody>
      </p:sp>
    </p:spTree>
    <p:extLst>
      <p:ext uri="{BB962C8B-B14F-4D97-AF65-F5344CB8AC3E}">
        <p14:creationId xmlns:p14="http://schemas.microsoft.com/office/powerpoint/2010/main" val="32305583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11734800" y="6400800"/>
            <a:ext cx="457200" cy="457200"/>
          </a:xfrm>
        </p:spPr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9AD9B-1455-C14F-B4AB-7F695F52F6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88950" cy="1371600"/>
          </a:xfrm>
        </p:spPr>
        <p:txBody>
          <a:bodyPr/>
          <a:lstStyle/>
          <a:p>
            <a:r>
              <a:rPr lang="en-US" sz="4000" dirty="0"/>
              <a:t>Remaining Question and Future Directions continued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0" y="1371600"/>
            <a:ext cx="12188950" cy="5029199"/>
          </a:xfrm>
        </p:spPr>
        <p:txBody>
          <a:bodyPr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Professional communities and spaces to share resources, brainstorm ideas, and provide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Self-care tools and social-emotional support for instructors </a:t>
            </a:r>
          </a:p>
        </p:txBody>
      </p:sp>
    </p:spTree>
    <p:extLst>
      <p:ext uri="{BB962C8B-B14F-4D97-AF65-F5344CB8AC3E}">
        <p14:creationId xmlns:p14="http://schemas.microsoft.com/office/powerpoint/2010/main" val="2942124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137EAED-AE9A-DD41-B9EC-707BBCA5E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2860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5CFE0-C92F-884D-BA11-DA706D12A5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2286000"/>
            <a:ext cx="12192000" cy="3200400"/>
          </a:xfrm>
        </p:spPr>
        <p:txBody>
          <a:bodyPr/>
          <a:lstStyle/>
          <a:p>
            <a:r>
              <a:rPr lang="en-US" sz="3600" dirty="0"/>
              <a:t>If you have any follow-up comments and/or questions, please email </a:t>
            </a:r>
            <a:r>
              <a:rPr lang="en-US" sz="3600" u="sng" dirty="0">
                <a:solidFill>
                  <a:schemeClr val="bg2"/>
                </a:solidFill>
              </a:rPr>
              <a:t>kim.6874</a:t>
            </a:r>
            <a:r>
              <a:rPr lang="en-US" sz="3600" u="sng" dirty="0">
                <a:solidFill>
                  <a:srgbClr val="BB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3600" u="sng" dirty="0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osu.edu</a:t>
            </a:r>
            <a:r>
              <a:rPr lang="en-US" sz="3600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017BE-0EB2-7941-9ABB-077ADF73771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osu.edu</a:t>
            </a:r>
          </a:p>
        </p:txBody>
      </p:sp>
    </p:spTree>
    <p:extLst>
      <p:ext uri="{BB962C8B-B14F-4D97-AF65-F5344CB8AC3E}">
        <p14:creationId xmlns:p14="http://schemas.microsoft.com/office/powerpoint/2010/main" val="186782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353DFA-A932-7E4B-A900-03D0BB34CB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09FC04-0D00-2B44-9A68-7FC50D65F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Before Semester Panic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EC9FC-1F3F-0A43-BE49-F2CACA2BF2C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" y="1371600"/>
            <a:ext cx="7692728" cy="5029199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Did not feel live Zoom lectures not best (for faculty </a:t>
            </a:r>
            <a:r>
              <a:rPr lang="en-US" sz="2600" b="1" dirty="0"/>
              <a:t>or</a:t>
            </a:r>
            <a:r>
              <a:rPr lang="en-US" sz="2600" dirty="0"/>
              <a:t> students)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Lectures were written but not</a:t>
            </a:r>
            <a:br>
              <a:rPr lang="en-US" sz="2600" dirty="0"/>
            </a:br>
            <a:r>
              <a:rPr lang="en-US" sz="2600" dirty="0"/>
              <a:t>pre-recorded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Carmen navigation needed updated for 100% distance learning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Exam proctoring?!?!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Grieving the loss of in person connection with students</a:t>
            </a:r>
          </a:p>
        </p:txBody>
      </p:sp>
      <p:pic>
        <p:nvPicPr>
          <p:cNvPr id="6" name="Picture 5" descr="Big red &quot;panic&quot; button">
            <a:extLst>
              <a:ext uri="{FF2B5EF4-FFF2-40B4-BE49-F238E27FC236}">
                <a16:creationId xmlns:a16="http://schemas.microsoft.com/office/drawing/2014/main" id="{89932E5B-1758-CD4D-804B-87507E11ED9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778" y="1935480"/>
            <a:ext cx="4035972" cy="39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50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E067A4-7C4C-F143-AA82-2E50C5B13D0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EA3662-8060-AC4A-B9B2-F057FF974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Preparing for the Online Transition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9C782-59FF-CD42-9E6E-5F2E6D8CE06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0" y="1371601"/>
            <a:ext cx="12188950" cy="3063766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Educating myself how to educate online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UITL modules provided a nice foundation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Knew the value of active learning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July 2020: 2 week “teaching online” course that offered many valuable lessons</a:t>
            </a:r>
          </a:p>
        </p:txBody>
      </p:sp>
      <p:pic>
        <p:nvPicPr>
          <p:cNvPr id="6" name="Picture 5" descr="Screenshot of the CarmenCanvas course dashboard showing the course title &quot;Introduction to Teaching Online&quot;">
            <a:extLst>
              <a:ext uri="{FF2B5EF4-FFF2-40B4-BE49-F238E27FC236}">
                <a16:creationId xmlns:a16="http://schemas.microsoft.com/office/drawing/2014/main" id="{9F680B11-683D-C34E-BEF8-4404B695D4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0221" y="4574197"/>
            <a:ext cx="9711558" cy="2283804"/>
          </a:xfrm>
          <a:prstGeom prst="rect">
            <a:avLst/>
          </a:prstGeom>
          <a:effectLst>
            <a:glow rad="228600">
              <a:schemeClr val="bg1">
                <a:alpha val="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9780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BC863C-FECB-8F4A-A9B4-B29C1B5F77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3E3E25-3EB1-BF47-90B6-34D38BC90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Teaching Online Course – What I Took Away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0E48C-D9C4-FB45-9640-1FB85EF06FD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Important of instructor presence</a:t>
            </a:r>
          </a:p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Clear communication regarding assignments &amp; expectations</a:t>
            </a:r>
          </a:p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Intuitive Carmen navigation</a:t>
            </a:r>
          </a:p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Best practices for Zoom</a:t>
            </a:r>
          </a:p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Methods for active learning</a:t>
            </a:r>
          </a:p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Exam security without proctoring</a:t>
            </a:r>
          </a:p>
        </p:txBody>
      </p:sp>
    </p:spTree>
    <p:extLst>
      <p:ext uri="{BB962C8B-B14F-4D97-AF65-F5344CB8AC3E}">
        <p14:creationId xmlns:p14="http://schemas.microsoft.com/office/powerpoint/2010/main" val="3968801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051EC3-A690-6B4D-AF7C-5F94E9302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CE2A3E-B5CC-7A4A-A383-CA8FB882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Transformed N6271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862B8-5388-2B40-9A8B-4DC04743A6E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0" y="1371600"/>
            <a:ext cx="12188950" cy="5123793"/>
          </a:xfrm>
        </p:spPr>
        <p:txBody>
          <a:bodyPr numCol="2" spcCol="45720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Recorded a video introduction that was available before classes started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Being authentic about myself and virtual teaching/learning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Virtual office hours available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/>
              <a:t>Recorded weekly module overview videos 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Highlight learning objectives and how learning in the module would be evaluated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Utilized “keep teaching” assignment templates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Allowed for clear communication and uniformity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/>
              <a:t>Weekly modules with “tabs”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Clear navigation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Pre-recorded lecture to cover content before class time with synchronous time reduced</a:t>
            </a:r>
          </a:p>
        </p:txBody>
      </p:sp>
    </p:spTree>
    <p:extLst>
      <p:ext uri="{BB962C8B-B14F-4D97-AF65-F5344CB8AC3E}">
        <p14:creationId xmlns:p14="http://schemas.microsoft.com/office/powerpoint/2010/main" val="1067356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A96FCF-C315-BD4E-96CF-C69A8ECB7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30DC7B-98B8-E446-B5AA-DB5E9193F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CarmenCanvas Course Module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BFA20B-36F8-A247-AF73-97CC9A036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56"/>
          <a:stretch/>
        </p:blipFill>
        <p:spPr>
          <a:xfrm>
            <a:off x="2476909" y="208523"/>
            <a:ext cx="7238181" cy="5277873"/>
          </a:xfrm>
          <a:prstGeom prst="rect">
            <a:avLst/>
          </a:prstGeom>
          <a:solidFill>
            <a:schemeClr val="tx1"/>
          </a:solidFill>
          <a:effectLst>
            <a:glow rad="228600">
              <a:schemeClr val="bg1">
                <a:alpha val="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52852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92A003-ECE5-EB45-9411-3762CA1279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AE202C4-42C0-0745-A819-C571BA2B815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57E143-31DB-FB40-9B62-83606737C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N6271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DF54D5-6743-DD46-A774-F4E1B68A0BB9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Cameras encouraged but not required. Purchased an external microphone and played with lighting/positioning </a:t>
            </a:r>
          </a:p>
          <a:p>
            <a:pPr marL="365760" indent="-36576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Worked through patient case scenarios with embedded NCLEX questions or Kahoot! </a:t>
            </a:r>
          </a:p>
          <a:p>
            <a:pPr marL="822948" lvl="2" indent="-365760">
              <a:spcBef>
                <a:spcPts val="1200"/>
              </a:spcBef>
            </a:pPr>
            <a:r>
              <a:rPr lang="en-US" sz="3000" dirty="0"/>
              <a:t>Zoom polling was used, plan to use Nearpod moving forward</a:t>
            </a:r>
          </a:p>
          <a:p>
            <a:pPr marL="822948" lvl="2" indent="-365760">
              <a:spcBef>
                <a:spcPts val="1200"/>
              </a:spcBef>
            </a:pPr>
            <a:r>
              <a:rPr lang="en-US" sz="3000" dirty="0"/>
              <a:t>Alternative assignment available if students were not able to log in to synchronous class</a:t>
            </a:r>
          </a:p>
        </p:txBody>
      </p:sp>
    </p:spTree>
    <p:extLst>
      <p:ext uri="{BB962C8B-B14F-4D97-AF65-F5344CB8AC3E}">
        <p14:creationId xmlns:p14="http://schemas.microsoft.com/office/powerpoint/2010/main" val="402618920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and Section layouts">
  <a:themeElements>
    <a:clrScheme name="Ohio State custom palette ">
      <a:dk1>
        <a:srgbClr val="333333"/>
      </a:dk1>
      <a:lt1>
        <a:srgbClr val="FFFFFF"/>
      </a:lt1>
      <a:dk2>
        <a:srgbClr val="BA0000"/>
      </a:dk2>
      <a:lt2>
        <a:srgbClr val="666666"/>
      </a:lt2>
      <a:accent1>
        <a:srgbClr val="26686D"/>
      </a:accent1>
      <a:accent2>
        <a:srgbClr val="73782C"/>
      </a:accent2>
      <a:accent3>
        <a:srgbClr val="C04F24"/>
      </a:accent3>
      <a:accent4>
        <a:srgbClr val="6EBBAB"/>
      </a:accent4>
      <a:accent5>
        <a:srgbClr val="BEC841"/>
      </a:accent5>
      <a:accent6>
        <a:srgbClr val="DA693E"/>
      </a:accent6>
      <a:hlink>
        <a:srgbClr val="BB0000"/>
      </a:hlink>
      <a:folHlink>
        <a:srgbClr val="BB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E" id="{99B8EA57-AD2C-41D2-A2C5-AFC1E777E411}" vid="{8262A340-5E4B-461F-B46C-6B5D40961036}"/>
    </a:ext>
  </a:extLst>
</a:theme>
</file>

<file path=ppt/theme/theme10.xml><?xml version="1.0" encoding="utf-8"?>
<a:theme xmlns:a="http://schemas.openxmlformats.org/drawingml/2006/main" name="1_1 column layouts">
  <a:themeElements>
    <a:clrScheme name="Ohio State custom palette ">
      <a:dk1>
        <a:srgbClr val="333333"/>
      </a:dk1>
      <a:lt1>
        <a:srgbClr val="FFFFFF"/>
      </a:lt1>
      <a:dk2>
        <a:srgbClr val="BA0000"/>
      </a:dk2>
      <a:lt2>
        <a:srgbClr val="666666"/>
      </a:lt2>
      <a:accent1>
        <a:srgbClr val="26686D"/>
      </a:accent1>
      <a:accent2>
        <a:srgbClr val="73782C"/>
      </a:accent2>
      <a:accent3>
        <a:srgbClr val="C04F24"/>
      </a:accent3>
      <a:accent4>
        <a:srgbClr val="6EBBAB"/>
      </a:accent4>
      <a:accent5>
        <a:srgbClr val="BEC841"/>
      </a:accent5>
      <a:accent6>
        <a:srgbClr val="DA693E"/>
      </a:accent6>
      <a:hlink>
        <a:srgbClr val="BB0000"/>
      </a:hlink>
      <a:folHlink>
        <a:srgbClr val="BB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E" id="{99B8EA57-AD2C-41D2-A2C5-AFC1E777E411}" vid="{C026A870-64EB-43AA-9763-BDA86A97E9A1}"/>
    </a:ext>
  </a:extLst>
</a:theme>
</file>

<file path=ppt/theme/theme11.xml><?xml version="1.0" encoding="utf-8"?>
<a:theme xmlns:a="http://schemas.openxmlformats.org/drawingml/2006/main" name="1_2 column light layouts">
  <a:themeElements>
    <a:clrScheme name="Ohio State custom palette ">
      <a:dk1>
        <a:srgbClr val="333333"/>
      </a:dk1>
      <a:lt1>
        <a:srgbClr val="FFFFFF"/>
      </a:lt1>
      <a:dk2>
        <a:srgbClr val="BA0000"/>
      </a:dk2>
      <a:lt2>
        <a:srgbClr val="666666"/>
      </a:lt2>
      <a:accent1>
        <a:srgbClr val="26686D"/>
      </a:accent1>
      <a:accent2>
        <a:srgbClr val="73782C"/>
      </a:accent2>
      <a:accent3>
        <a:srgbClr val="C04F24"/>
      </a:accent3>
      <a:accent4>
        <a:srgbClr val="6EBBAB"/>
      </a:accent4>
      <a:accent5>
        <a:srgbClr val="BEC841"/>
      </a:accent5>
      <a:accent6>
        <a:srgbClr val="DA693E"/>
      </a:accent6>
      <a:hlink>
        <a:srgbClr val="BB0000"/>
      </a:hlink>
      <a:folHlink>
        <a:srgbClr val="BB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Presentation and Section layouts">
  <a:themeElements>
    <a:clrScheme name="Ohio State custom palette ">
      <a:dk1>
        <a:srgbClr val="333333"/>
      </a:dk1>
      <a:lt1>
        <a:srgbClr val="FFFFFF"/>
      </a:lt1>
      <a:dk2>
        <a:srgbClr val="BA0000"/>
      </a:dk2>
      <a:lt2>
        <a:srgbClr val="666666"/>
      </a:lt2>
      <a:accent1>
        <a:srgbClr val="26686D"/>
      </a:accent1>
      <a:accent2>
        <a:srgbClr val="73782C"/>
      </a:accent2>
      <a:accent3>
        <a:srgbClr val="C04F24"/>
      </a:accent3>
      <a:accent4>
        <a:srgbClr val="6EBBAB"/>
      </a:accent4>
      <a:accent5>
        <a:srgbClr val="BEC841"/>
      </a:accent5>
      <a:accent6>
        <a:srgbClr val="DA693E"/>
      </a:accent6>
      <a:hlink>
        <a:srgbClr val="BB0000"/>
      </a:hlink>
      <a:folHlink>
        <a:srgbClr val="BB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E" id="{99B8EA57-AD2C-41D2-A2C5-AFC1E777E411}" vid="{8262A340-5E4B-461F-B46C-6B5D40961036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scellaneous layouts">
  <a:themeElements>
    <a:clrScheme name="Ohio State custom palette ">
      <a:dk1>
        <a:srgbClr val="333333"/>
      </a:dk1>
      <a:lt1>
        <a:srgbClr val="FFFFFF"/>
      </a:lt1>
      <a:dk2>
        <a:srgbClr val="BA0000"/>
      </a:dk2>
      <a:lt2>
        <a:srgbClr val="666666"/>
      </a:lt2>
      <a:accent1>
        <a:srgbClr val="26686D"/>
      </a:accent1>
      <a:accent2>
        <a:srgbClr val="73782C"/>
      </a:accent2>
      <a:accent3>
        <a:srgbClr val="C04F24"/>
      </a:accent3>
      <a:accent4>
        <a:srgbClr val="6EBBAB"/>
      </a:accent4>
      <a:accent5>
        <a:srgbClr val="BEC841"/>
      </a:accent5>
      <a:accent6>
        <a:srgbClr val="DA693E"/>
      </a:accent6>
      <a:hlink>
        <a:srgbClr val="BB0000"/>
      </a:hlink>
      <a:folHlink>
        <a:srgbClr val="BB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E" id="{99B8EA57-AD2C-41D2-A2C5-AFC1E777E411}" vid="{8262A340-5E4B-461F-B46C-6B5D40961036}"/>
    </a:ext>
  </a:extLst>
</a:theme>
</file>

<file path=ppt/theme/theme3.xml><?xml version="1.0" encoding="utf-8"?>
<a:theme xmlns:a="http://schemas.openxmlformats.org/drawingml/2006/main" name="1 column layouts">
  <a:themeElements>
    <a:clrScheme name="Ohio State custom palette ">
      <a:dk1>
        <a:srgbClr val="333333"/>
      </a:dk1>
      <a:lt1>
        <a:srgbClr val="FFFFFF"/>
      </a:lt1>
      <a:dk2>
        <a:srgbClr val="BA0000"/>
      </a:dk2>
      <a:lt2>
        <a:srgbClr val="666666"/>
      </a:lt2>
      <a:accent1>
        <a:srgbClr val="26686D"/>
      </a:accent1>
      <a:accent2>
        <a:srgbClr val="73782C"/>
      </a:accent2>
      <a:accent3>
        <a:srgbClr val="C04F24"/>
      </a:accent3>
      <a:accent4>
        <a:srgbClr val="6EBBAB"/>
      </a:accent4>
      <a:accent5>
        <a:srgbClr val="BEC841"/>
      </a:accent5>
      <a:accent6>
        <a:srgbClr val="DA693E"/>
      </a:accent6>
      <a:hlink>
        <a:srgbClr val="BB0000"/>
      </a:hlink>
      <a:folHlink>
        <a:srgbClr val="BB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E" id="{99B8EA57-AD2C-41D2-A2C5-AFC1E777E411}" vid="{C026A870-64EB-43AA-9763-BDA86A97E9A1}"/>
    </a:ext>
  </a:extLst>
</a:theme>
</file>

<file path=ppt/theme/theme4.xml><?xml version="1.0" encoding="utf-8"?>
<a:theme xmlns:a="http://schemas.openxmlformats.org/drawingml/2006/main" name="Block O flag layouts">
  <a:themeElements>
    <a:clrScheme name="Ohio State custom palette ">
      <a:dk1>
        <a:srgbClr val="333333"/>
      </a:dk1>
      <a:lt1>
        <a:srgbClr val="FFFFFF"/>
      </a:lt1>
      <a:dk2>
        <a:srgbClr val="BA0000"/>
      </a:dk2>
      <a:lt2>
        <a:srgbClr val="666666"/>
      </a:lt2>
      <a:accent1>
        <a:srgbClr val="26686D"/>
      </a:accent1>
      <a:accent2>
        <a:srgbClr val="73782C"/>
      </a:accent2>
      <a:accent3>
        <a:srgbClr val="C04F24"/>
      </a:accent3>
      <a:accent4>
        <a:srgbClr val="6EBBAB"/>
      </a:accent4>
      <a:accent5>
        <a:srgbClr val="BEC841"/>
      </a:accent5>
      <a:accent6>
        <a:srgbClr val="DA693E"/>
      </a:accent6>
      <a:hlink>
        <a:srgbClr val="BB0000"/>
      </a:hlink>
      <a:folHlink>
        <a:srgbClr val="BB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 column light layouts">
  <a:themeElements>
    <a:clrScheme name="Ohio State custom palette ">
      <a:dk1>
        <a:srgbClr val="333333"/>
      </a:dk1>
      <a:lt1>
        <a:srgbClr val="FFFFFF"/>
      </a:lt1>
      <a:dk2>
        <a:srgbClr val="BA0000"/>
      </a:dk2>
      <a:lt2>
        <a:srgbClr val="666666"/>
      </a:lt2>
      <a:accent1>
        <a:srgbClr val="26686D"/>
      </a:accent1>
      <a:accent2>
        <a:srgbClr val="73782C"/>
      </a:accent2>
      <a:accent3>
        <a:srgbClr val="C04F24"/>
      </a:accent3>
      <a:accent4>
        <a:srgbClr val="6EBBAB"/>
      </a:accent4>
      <a:accent5>
        <a:srgbClr val="BEC841"/>
      </a:accent5>
      <a:accent6>
        <a:srgbClr val="DA693E"/>
      </a:accent6>
      <a:hlink>
        <a:srgbClr val="BB0000"/>
      </a:hlink>
      <a:folHlink>
        <a:srgbClr val="BB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 column dark layouts">
  <a:themeElements>
    <a:clrScheme name="Ohio State custom palette ">
      <a:dk1>
        <a:srgbClr val="333333"/>
      </a:dk1>
      <a:lt1>
        <a:srgbClr val="FFFFFF"/>
      </a:lt1>
      <a:dk2>
        <a:srgbClr val="BA0000"/>
      </a:dk2>
      <a:lt2>
        <a:srgbClr val="666666"/>
      </a:lt2>
      <a:accent1>
        <a:srgbClr val="26686D"/>
      </a:accent1>
      <a:accent2>
        <a:srgbClr val="73782C"/>
      </a:accent2>
      <a:accent3>
        <a:srgbClr val="C04F24"/>
      </a:accent3>
      <a:accent4>
        <a:srgbClr val="6EBBAB"/>
      </a:accent4>
      <a:accent5>
        <a:srgbClr val="BEC841"/>
      </a:accent5>
      <a:accent6>
        <a:srgbClr val="DA693E"/>
      </a:accent6>
      <a:hlink>
        <a:srgbClr val="BB0000"/>
      </a:hlink>
      <a:folHlink>
        <a:srgbClr val="BB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E" id="{99B8EA57-AD2C-41D2-A2C5-AFC1E777E411}" vid="{6D5F3C7E-079F-48B2-8344-39695E3FB6D6}"/>
    </a:ext>
  </a:extLst>
</a:theme>
</file>

<file path=ppt/theme/theme7.xml><?xml version="1.0" encoding="utf-8"?>
<a:theme xmlns:a="http://schemas.openxmlformats.org/drawingml/2006/main" name="1_Miscellaneous layouts">
  <a:themeElements>
    <a:clrScheme name="Ohio State custom palette ">
      <a:dk1>
        <a:srgbClr val="333333"/>
      </a:dk1>
      <a:lt1>
        <a:srgbClr val="FFFFFF"/>
      </a:lt1>
      <a:dk2>
        <a:srgbClr val="BA0000"/>
      </a:dk2>
      <a:lt2>
        <a:srgbClr val="666666"/>
      </a:lt2>
      <a:accent1>
        <a:srgbClr val="26686D"/>
      </a:accent1>
      <a:accent2>
        <a:srgbClr val="73782C"/>
      </a:accent2>
      <a:accent3>
        <a:srgbClr val="C04F24"/>
      </a:accent3>
      <a:accent4>
        <a:srgbClr val="6EBBAB"/>
      </a:accent4>
      <a:accent5>
        <a:srgbClr val="BEC841"/>
      </a:accent5>
      <a:accent6>
        <a:srgbClr val="DA693E"/>
      </a:accent6>
      <a:hlink>
        <a:srgbClr val="BB0000"/>
      </a:hlink>
      <a:folHlink>
        <a:srgbClr val="BB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E" id="{99B8EA57-AD2C-41D2-A2C5-AFC1E777E411}" vid="{8262A340-5E4B-461F-B46C-6B5D40961036}"/>
    </a:ext>
  </a:extLst>
</a:theme>
</file>

<file path=ppt/theme/theme8.xml><?xml version="1.0" encoding="utf-8"?>
<a:theme xmlns:a="http://schemas.openxmlformats.org/drawingml/2006/main" name="1_Block O flag layouts">
  <a:themeElements>
    <a:clrScheme name="Ohio State custom palette ">
      <a:dk1>
        <a:srgbClr val="333333"/>
      </a:dk1>
      <a:lt1>
        <a:srgbClr val="FFFFFF"/>
      </a:lt1>
      <a:dk2>
        <a:srgbClr val="BA0000"/>
      </a:dk2>
      <a:lt2>
        <a:srgbClr val="666666"/>
      </a:lt2>
      <a:accent1>
        <a:srgbClr val="26686D"/>
      </a:accent1>
      <a:accent2>
        <a:srgbClr val="73782C"/>
      </a:accent2>
      <a:accent3>
        <a:srgbClr val="C04F24"/>
      </a:accent3>
      <a:accent4>
        <a:srgbClr val="6EBBAB"/>
      </a:accent4>
      <a:accent5>
        <a:srgbClr val="BEC841"/>
      </a:accent5>
      <a:accent6>
        <a:srgbClr val="DA693E"/>
      </a:accent6>
      <a:hlink>
        <a:srgbClr val="BB0000"/>
      </a:hlink>
      <a:folHlink>
        <a:srgbClr val="BB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2 column dark layouts">
  <a:themeElements>
    <a:clrScheme name="Ohio State custom palette ">
      <a:dk1>
        <a:srgbClr val="333333"/>
      </a:dk1>
      <a:lt1>
        <a:srgbClr val="FFFFFF"/>
      </a:lt1>
      <a:dk2>
        <a:srgbClr val="BA0000"/>
      </a:dk2>
      <a:lt2>
        <a:srgbClr val="666666"/>
      </a:lt2>
      <a:accent1>
        <a:srgbClr val="26686D"/>
      </a:accent1>
      <a:accent2>
        <a:srgbClr val="73782C"/>
      </a:accent2>
      <a:accent3>
        <a:srgbClr val="C04F24"/>
      </a:accent3>
      <a:accent4>
        <a:srgbClr val="6EBBAB"/>
      </a:accent4>
      <a:accent5>
        <a:srgbClr val="BEC841"/>
      </a:accent5>
      <a:accent6>
        <a:srgbClr val="DA693E"/>
      </a:accent6>
      <a:hlink>
        <a:srgbClr val="BB0000"/>
      </a:hlink>
      <a:folHlink>
        <a:srgbClr val="BB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E" id="{99B8EA57-AD2C-41D2-A2C5-AFC1E777E411}" vid="{6D5F3C7E-079F-48B2-8344-39695E3FB6D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778C87A95E1D41B66A6A2DC6FC3A64" ma:contentTypeVersion="11" ma:contentTypeDescription="Create a new document." ma:contentTypeScope="" ma:versionID="b3c89caba1b3cd4b2101a186103222c8">
  <xsd:schema xmlns:xsd="http://www.w3.org/2001/XMLSchema" xmlns:xs="http://www.w3.org/2001/XMLSchema" xmlns:p="http://schemas.microsoft.com/office/2006/metadata/properties" xmlns:ns2="89b2cce5-c078-4870-b607-4b467848ca20" xmlns:ns3="81f1d1a0-454d-4351-960b-6397756b8cd7" targetNamespace="http://schemas.microsoft.com/office/2006/metadata/properties" ma:root="true" ma:fieldsID="0d2c81d809d3e632e1c926af0ebc2842" ns2:_="" ns3:_="">
    <xsd:import namespace="89b2cce5-c078-4870-b607-4b467848ca20"/>
    <xsd:import namespace="81f1d1a0-454d-4351-960b-6397756b8c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2cce5-c078-4870-b607-4b467848ca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f1d1a0-454d-4351-960b-6397756b8cd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1f1d1a0-454d-4351-960b-6397756b8cd7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E99BBE8-7AA5-4C84-93CA-1F249067CBBF}"/>
</file>

<file path=customXml/itemProps2.xml><?xml version="1.0" encoding="utf-8"?>
<ds:datastoreItem xmlns:ds="http://schemas.openxmlformats.org/officeDocument/2006/customXml" ds:itemID="{7F6173E0-3163-4FAF-9AF0-BB4521A4C9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C11787-3673-4062-BA55-16B2BE7AA0D4}">
  <ds:schemaRefs>
    <ds:schemaRef ds:uri="http://schemas.microsoft.com/office/2006/metadata/properties"/>
    <ds:schemaRef ds:uri="http://schemas.microsoft.com/office/infopath/2007/PartnerControls"/>
    <ds:schemaRef ds:uri="d0262dab-ccec-4f36-bc41-ce5ceb345ade"/>
    <ds:schemaRef ds:uri="03f48ae3-1cf0-4dd7-935e-7d559bec763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ODEE</Template>
  <TotalTime>77268</TotalTime>
  <Words>1334</Words>
  <Application>Microsoft Macintosh PowerPoint</Application>
  <PresentationFormat>Widescreen</PresentationFormat>
  <Paragraphs>225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34</vt:i4>
      </vt:variant>
    </vt:vector>
  </HeadingPairs>
  <TitlesOfParts>
    <vt:vector size="49" baseType="lpstr">
      <vt:lpstr>Arial</vt:lpstr>
      <vt:lpstr>Arial Black</vt:lpstr>
      <vt:lpstr>Calibri</vt:lpstr>
      <vt:lpstr>Presentation and Section layouts</vt:lpstr>
      <vt:lpstr>Miscellaneous layouts</vt:lpstr>
      <vt:lpstr>1 column layouts</vt:lpstr>
      <vt:lpstr>Block O flag layouts</vt:lpstr>
      <vt:lpstr>2 column light layouts</vt:lpstr>
      <vt:lpstr>2 column dark layouts</vt:lpstr>
      <vt:lpstr>1_Miscellaneous layouts</vt:lpstr>
      <vt:lpstr>1_Block O flag layouts</vt:lpstr>
      <vt:lpstr>1_2 column dark layouts</vt:lpstr>
      <vt:lpstr>1_1 column layouts</vt:lpstr>
      <vt:lpstr>1_2 column light layouts</vt:lpstr>
      <vt:lpstr>1_Presentation and Section layouts</vt:lpstr>
      <vt:lpstr>Educating Future Nurses: How I survived, and they thrived in a pandemic.</vt:lpstr>
      <vt:lpstr>Goals</vt:lpstr>
      <vt:lpstr>Nursing 6271 Background</vt:lpstr>
      <vt:lpstr>The Before Semester Panic</vt:lpstr>
      <vt:lpstr>Preparing for the Online Transition</vt:lpstr>
      <vt:lpstr>Teaching Online Course – What I Took Away</vt:lpstr>
      <vt:lpstr>How We Transformed N6271</vt:lpstr>
      <vt:lpstr>CarmenCanvas Course Module</vt:lpstr>
      <vt:lpstr>Transforming N6271</vt:lpstr>
      <vt:lpstr>Transforming N6271 continued…</vt:lpstr>
      <vt:lpstr>More Lessons Learned</vt:lpstr>
      <vt:lpstr>Autumn 2020 Lessons Learned</vt:lpstr>
      <vt:lpstr>A Student’s Perspective</vt:lpstr>
      <vt:lpstr>More Student Perspectives</vt:lpstr>
      <vt:lpstr>Remember…</vt:lpstr>
      <vt:lpstr>Challenges and Agentive Responses in Teaching Online: Reflections and Lessons Learned</vt:lpstr>
      <vt:lpstr>Online Teaching Experiences</vt:lpstr>
      <vt:lpstr>Emergency Online Teaching</vt:lpstr>
      <vt:lpstr>Planned Online Teaching</vt:lpstr>
      <vt:lpstr>Challenges and Agentive Responses in Online Teaching</vt:lpstr>
      <vt:lpstr>Online Teaching amid the Pandemic</vt:lpstr>
      <vt:lpstr>Key Guiding Questions</vt:lpstr>
      <vt:lpstr>Challenges</vt:lpstr>
      <vt:lpstr>Course Design, Assignments, Class Interactions and Feedback</vt:lpstr>
      <vt:lpstr>Course Design, Assignments, Class Interactions and Feedback continued</vt:lpstr>
      <vt:lpstr>Unpredictable Situation due to the Pandemic</vt:lpstr>
      <vt:lpstr>Unpredictable Situation Due to the Pandemic</vt:lpstr>
      <vt:lpstr>Technology</vt:lpstr>
      <vt:lpstr>Technology continued</vt:lpstr>
      <vt:lpstr>Lessons Learned, Remaining Questions and Future Directions</vt:lpstr>
      <vt:lpstr>Lessons Learned</vt:lpstr>
      <vt:lpstr>Remaining Question and Future Directions</vt:lpstr>
      <vt:lpstr>Remaining Question and Future Directions continued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Educating future nurses: How I survived, and they thrived in a pandemic.</dc:title>
  <dc:creator>Adrianna Andretta</dc:creator>
  <cp:lastModifiedBy>King, Leeta</cp:lastModifiedBy>
  <cp:revision>460</cp:revision>
  <cp:lastPrinted>2017-06-06T19:48:32Z</cp:lastPrinted>
  <dcterms:created xsi:type="dcterms:W3CDTF">2017-05-27T14:56:24Z</dcterms:created>
  <dcterms:modified xsi:type="dcterms:W3CDTF">2021-05-03T19:40:53Z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0x010100E7778C87A95E1D41B66A6A2DC6FC3A64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</Properties>
</file>