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4"/>
    <p:sldMasterId id="2147483694" r:id="rId5"/>
    <p:sldMasterId id="2147483695" r:id="rId6"/>
    <p:sldMasterId id="2147483696" r:id="rId7"/>
  </p:sldMasterIdLst>
  <p:notesMasterIdLst>
    <p:notesMasterId r:id="rId74"/>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x="9144000" cy="5143500" type="screen16x9"/>
  <p:notesSz cx="6858000" cy="9144000"/>
  <p:embeddedFontLst>
    <p:embeddedFont>
      <p:font typeface="Cabin" pitchFamily="2" charset="77"/>
      <p:regular r:id="rId75"/>
      <p:bold r:id="rId76"/>
      <p:italic r:id="rId77"/>
      <p:boldItalic r:id="rId78"/>
    </p:embeddedFont>
    <p:embeddedFont>
      <p:font typeface="Nunito" pitchFamily="2" charset="77"/>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9C37D-78E9-7345-8DD1-D73E027F5D89}" v="225" dt="2021-05-03T19:09:51.047"/>
    <p1510:client id="{4CF64B83-92DC-7E4F-84DF-C07B9DBFF2DC}" v="57" dt="2021-05-03T22:06:56.997"/>
    <p1510:client id="{92E8245A-B60C-64B6-5B06-2E0FA4F561D2}" v="72" dt="2021-05-03T19:16:37.733"/>
    <p1510:client id="{B98BBAF8-7910-E443-8319-47714D855C07}" v="4659" dt="2021-05-03T18:00:02.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27"/>
    <p:restoredTop sz="86395"/>
  </p:normalViewPr>
  <p:slideViewPr>
    <p:cSldViewPr snapToGrid="0">
      <p:cViewPr varScale="1">
        <p:scale>
          <a:sx n="146" d="100"/>
          <a:sy n="146" d="100"/>
        </p:scale>
        <p:origin x="240"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font" Target="fonts/font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font" Target="fonts/font6.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font" Target="fonts/font1.fntdata"/><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2.fntdata"/><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6/11/relationships/changesInfo" Target="changesInfos/changesInfo1.xml"/><Relationship Id="rId61" Type="http://schemas.openxmlformats.org/officeDocument/2006/relationships/slide" Target="slides/slide54.xml"/><Relationship Id="rId82"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man, Paul R." userId="60a69d9c-db34-4a6b-9455-8d6f80bcf8fc" providerId="ADAL" clId="{16E9C37D-78E9-7345-8DD1-D73E027F5D89}"/>
    <pc:docChg chg="modSld">
      <pc:chgData name="Hardman, Paul R." userId="60a69d9c-db34-4a6b-9455-8d6f80bcf8fc" providerId="ADAL" clId="{16E9C37D-78E9-7345-8DD1-D73E027F5D89}" dt="2021-05-03T19:09:51.047" v="390" actId="13244"/>
      <pc:docMkLst>
        <pc:docMk/>
      </pc:docMkLst>
      <pc:sldChg chg="modSp">
        <pc:chgData name="Hardman, Paul R." userId="60a69d9c-db34-4a6b-9455-8d6f80bcf8fc" providerId="ADAL" clId="{16E9C37D-78E9-7345-8DD1-D73E027F5D89}" dt="2021-05-03T18:50:18.242" v="249" actId="13244"/>
        <pc:sldMkLst>
          <pc:docMk/>
          <pc:sldMk cId="0" sldId="256"/>
        </pc:sldMkLst>
        <pc:picChg chg="mod">
          <ac:chgData name="Hardman, Paul R." userId="60a69d9c-db34-4a6b-9455-8d6f80bcf8fc" providerId="ADAL" clId="{16E9C37D-78E9-7345-8DD1-D73E027F5D89}" dt="2021-05-03T18:50:18.242" v="249" actId="13244"/>
          <ac:picMkLst>
            <pc:docMk/>
            <pc:sldMk cId="0" sldId="256"/>
            <ac:picMk id="213" creationId="{00000000-0000-0000-0000-000000000000}"/>
          </ac:picMkLst>
        </pc:picChg>
      </pc:sldChg>
      <pc:sldChg chg="modSp">
        <pc:chgData name="Hardman, Paul R." userId="60a69d9c-db34-4a6b-9455-8d6f80bcf8fc" providerId="ADAL" clId="{16E9C37D-78E9-7345-8DD1-D73E027F5D89}" dt="2021-05-03T18:50:31.926" v="250" actId="13244"/>
        <pc:sldMkLst>
          <pc:docMk/>
          <pc:sldMk cId="0" sldId="260"/>
        </pc:sldMkLst>
        <pc:spChg chg="mod">
          <ac:chgData name="Hardman, Paul R." userId="60a69d9c-db34-4a6b-9455-8d6f80bcf8fc" providerId="ADAL" clId="{16E9C37D-78E9-7345-8DD1-D73E027F5D89}" dt="2021-05-03T18:50:31.926" v="250" actId="13244"/>
          <ac:spMkLst>
            <pc:docMk/>
            <pc:sldMk cId="0" sldId="260"/>
            <ac:spMk id="243" creationId="{00000000-0000-0000-0000-000000000000}"/>
          </ac:spMkLst>
        </pc:spChg>
      </pc:sldChg>
      <pc:sldChg chg="modSp">
        <pc:chgData name="Hardman, Paul R." userId="60a69d9c-db34-4a6b-9455-8d6f80bcf8fc" providerId="ADAL" clId="{16E9C37D-78E9-7345-8DD1-D73E027F5D89}" dt="2021-05-03T18:49:31.634" v="248" actId="207"/>
        <pc:sldMkLst>
          <pc:docMk/>
          <pc:sldMk cId="0" sldId="263"/>
        </pc:sldMkLst>
        <pc:spChg chg="mod">
          <ac:chgData name="Hardman, Paul R." userId="60a69d9c-db34-4a6b-9455-8d6f80bcf8fc" providerId="ADAL" clId="{16E9C37D-78E9-7345-8DD1-D73E027F5D89}" dt="2021-05-03T18:49:31.634" v="248" actId="207"/>
          <ac:spMkLst>
            <pc:docMk/>
            <pc:sldMk cId="0" sldId="263"/>
            <ac:spMk id="266" creationId="{00000000-0000-0000-0000-000000000000}"/>
          </ac:spMkLst>
        </pc:spChg>
      </pc:sldChg>
      <pc:sldChg chg="addSp modSp">
        <pc:chgData name="Hardman, Paul R." userId="60a69d9c-db34-4a6b-9455-8d6f80bcf8fc" providerId="ADAL" clId="{16E9C37D-78E9-7345-8DD1-D73E027F5D89}" dt="2021-05-03T18:50:58.599" v="252" actId="13244"/>
        <pc:sldMkLst>
          <pc:docMk/>
          <pc:sldMk cId="0" sldId="264"/>
        </pc:sldMkLst>
        <pc:spChg chg="add mod">
          <ac:chgData name="Hardman, Paul R." userId="60a69d9c-db34-4a6b-9455-8d6f80bcf8fc" providerId="ADAL" clId="{16E9C37D-78E9-7345-8DD1-D73E027F5D89}" dt="2021-05-03T18:50:54.436" v="251" actId="13244"/>
          <ac:spMkLst>
            <pc:docMk/>
            <pc:sldMk cId="0" sldId="264"/>
            <ac:spMk id="2" creationId="{007E80D1-F887-CA45-8C08-2F06D334B8E2}"/>
          </ac:spMkLst>
        </pc:spChg>
        <pc:spChg chg="mod">
          <ac:chgData name="Hardman, Paul R." userId="60a69d9c-db34-4a6b-9455-8d6f80bcf8fc" providerId="ADAL" clId="{16E9C37D-78E9-7345-8DD1-D73E027F5D89}" dt="2021-05-03T18:50:58.599" v="252" actId="13244"/>
          <ac:spMkLst>
            <pc:docMk/>
            <pc:sldMk cId="0" sldId="264"/>
            <ac:spMk id="273" creationId="{00000000-0000-0000-0000-000000000000}"/>
          </ac:spMkLst>
        </pc:spChg>
      </pc:sldChg>
      <pc:sldChg chg="modSp">
        <pc:chgData name="Hardman, Paul R." userId="60a69d9c-db34-4a6b-9455-8d6f80bcf8fc" providerId="ADAL" clId="{16E9C37D-78E9-7345-8DD1-D73E027F5D89}" dt="2021-05-03T18:51:26.478" v="254" actId="13244"/>
        <pc:sldMkLst>
          <pc:docMk/>
          <pc:sldMk cId="0" sldId="266"/>
        </pc:sldMkLst>
        <pc:spChg chg="mod">
          <ac:chgData name="Hardman, Paul R." userId="60a69d9c-db34-4a6b-9455-8d6f80bcf8fc" providerId="ADAL" clId="{16E9C37D-78E9-7345-8DD1-D73E027F5D89}" dt="2021-05-03T18:51:12.162" v="253" actId="13244"/>
          <ac:spMkLst>
            <pc:docMk/>
            <pc:sldMk cId="0" sldId="266"/>
            <ac:spMk id="288" creationId="{00000000-0000-0000-0000-000000000000}"/>
          </ac:spMkLst>
        </pc:spChg>
        <pc:picChg chg="mod">
          <ac:chgData name="Hardman, Paul R." userId="60a69d9c-db34-4a6b-9455-8d6f80bcf8fc" providerId="ADAL" clId="{16E9C37D-78E9-7345-8DD1-D73E027F5D89}" dt="2021-05-03T18:51:26.478" v="254" actId="13244"/>
          <ac:picMkLst>
            <pc:docMk/>
            <pc:sldMk cId="0" sldId="266"/>
            <ac:picMk id="289" creationId="{00000000-0000-0000-0000-000000000000}"/>
          </ac:picMkLst>
        </pc:picChg>
      </pc:sldChg>
      <pc:sldChg chg="modSp">
        <pc:chgData name="Hardman, Paul R." userId="60a69d9c-db34-4a6b-9455-8d6f80bcf8fc" providerId="ADAL" clId="{16E9C37D-78E9-7345-8DD1-D73E027F5D89}" dt="2021-05-03T18:52:08.524" v="256" actId="13244"/>
        <pc:sldMkLst>
          <pc:docMk/>
          <pc:sldMk cId="0" sldId="269"/>
        </pc:sldMkLst>
        <pc:spChg chg="mod">
          <ac:chgData name="Hardman, Paul R." userId="60a69d9c-db34-4a6b-9455-8d6f80bcf8fc" providerId="ADAL" clId="{16E9C37D-78E9-7345-8DD1-D73E027F5D89}" dt="2021-05-03T18:51:58.392" v="255" actId="13244"/>
          <ac:spMkLst>
            <pc:docMk/>
            <pc:sldMk cId="0" sldId="269"/>
            <ac:spMk id="311" creationId="{00000000-0000-0000-0000-000000000000}"/>
          </ac:spMkLst>
        </pc:spChg>
        <pc:picChg chg="mod">
          <ac:chgData name="Hardman, Paul R." userId="60a69d9c-db34-4a6b-9455-8d6f80bcf8fc" providerId="ADAL" clId="{16E9C37D-78E9-7345-8DD1-D73E027F5D89}" dt="2021-05-03T18:52:08.524" v="256" actId="13244"/>
          <ac:picMkLst>
            <pc:docMk/>
            <pc:sldMk cId="0" sldId="269"/>
            <ac:picMk id="310" creationId="{00000000-0000-0000-0000-000000000000}"/>
          </ac:picMkLst>
        </pc:picChg>
      </pc:sldChg>
      <pc:sldChg chg="modSp">
        <pc:chgData name="Hardman, Paul R." userId="60a69d9c-db34-4a6b-9455-8d6f80bcf8fc" providerId="ADAL" clId="{16E9C37D-78E9-7345-8DD1-D73E027F5D89}" dt="2021-05-03T18:52:19.497" v="257" actId="13244"/>
        <pc:sldMkLst>
          <pc:docMk/>
          <pc:sldMk cId="0" sldId="270"/>
        </pc:sldMkLst>
        <pc:spChg chg="mod">
          <ac:chgData name="Hardman, Paul R." userId="60a69d9c-db34-4a6b-9455-8d6f80bcf8fc" providerId="ADAL" clId="{16E9C37D-78E9-7345-8DD1-D73E027F5D89}" dt="2021-05-03T18:52:19.497" v="257" actId="13244"/>
          <ac:spMkLst>
            <pc:docMk/>
            <pc:sldMk cId="0" sldId="270"/>
            <ac:spMk id="317" creationId="{00000000-0000-0000-0000-000000000000}"/>
          </ac:spMkLst>
        </pc:spChg>
      </pc:sldChg>
      <pc:sldChg chg="delSp modSp">
        <pc:chgData name="Hardman, Paul R." userId="60a69d9c-db34-4a6b-9455-8d6f80bcf8fc" providerId="ADAL" clId="{16E9C37D-78E9-7345-8DD1-D73E027F5D89}" dt="2021-05-03T18:53:31.805" v="267" actId="478"/>
        <pc:sldMkLst>
          <pc:docMk/>
          <pc:sldMk cId="0" sldId="271"/>
        </pc:sldMkLst>
        <pc:spChg chg="mod">
          <ac:chgData name="Hardman, Paul R." userId="60a69d9c-db34-4a6b-9455-8d6f80bcf8fc" providerId="ADAL" clId="{16E9C37D-78E9-7345-8DD1-D73E027F5D89}" dt="2021-05-03T18:52:41.470" v="259" actId="14429"/>
          <ac:spMkLst>
            <pc:docMk/>
            <pc:sldMk cId="0" sldId="271"/>
            <ac:spMk id="324" creationId="{00000000-0000-0000-0000-000000000000}"/>
          </ac:spMkLst>
        </pc:spChg>
        <pc:spChg chg="mod">
          <ac:chgData name="Hardman, Paul R." userId="60a69d9c-db34-4a6b-9455-8d6f80bcf8fc" providerId="ADAL" clId="{16E9C37D-78E9-7345-8DD1-D73E027F5D89}" dt="2021-05-03T18:53:24.936" v="264" actId="14429"/>
          <ac:spMkLst>
            <pc:docMk/>
            <pc:sldMk cId="0" sldId="271"/>
            <ac:spMk id="326" creationId="{00000000-0000-0000-0000-000000000000}"/>
          </ac:spMkLst>
        </pc:spChg>
        <pc:spChg chg="mod">
          <ac:chgData name="Hardman, Paul R." userId="60a69d9c-db34-4a6b-9455-8d6f80bcf8fc" providerId="ADAL" clId="{16E9C37D-78E9-7345-8DD1-D73E027F5D89}" dt="2021-05-03T18:53:07.304" v="260" actId="13244"/>
          <ac:spMkLst>
            <pc:docMk/>
            <pc:sldMk cId="0" sldId="271"/>
            <ac:spMk id="327" creationId="{00000000-0000-0000-0000-000000000000}"/>
          </ac:spMkLst>
        </pc:spChg>
        <pc:picChg chg="del mod">
          <ac:chgData name="Hardman, Paul R." userId="60a69d9c-db34-4a6b-9455-8d6f80bcf8fc" providerId="ADAL" clId="{16E9C37D-78E9-7345-8DD1-D73E027F5D89}" dt="2021-05-03T18:53:31.805" v="267" actId="478"/>
          <ac:picMkLst>
            <pc:docMk/>
            <pc:sldMk cId="0" sldId="271"/>
            <ac:picMk id="6" creationId="{3A593775-C503-9B48-A704-A77C31D64955}"/>
          </ac:picMkLst>
        </pc:picChg>
      </pc:sldChg>
      <pc:sldChg chg="modSp">
        <pc:chgData name="Hardman, Paul R." userId="60a69d9c-db34-4a6b-9455-8d6f80bcf8fc" providerId="ADAL" clId="{16E9C37D-78E9-7345-8DD1-D73E027F5D89}" dt="2021-05-03T18:54:37.062" v="285" actId="962"/>
        <pc:sldMkLst>
          <pc:docMk/>
          <pc:sldMk cId="0" sldId="273"/>
        </pc:sldMkLst>
        <pc:spChg chg="mod">
          <ac:chgData name="Hardman, Paul R." userId="60a69d9c-db34-4a6b-9455-8d6f80bcf8fc" providerId="ADAL" clId="{16E9C37D-78E9-7345-8DD1-D73E027F5D89}" dt="2021-05-03T18:54:37.062" v="285" actId="962"/>
          <ac:spMkLst>
            <pc:docMk/>
            <pc:sldMk cId="0" sldId="273"/>
            <ac:spMk id="342" creationId="{00000000-0000-0000-0000-000000000000}"/>
          </ac:spMkLst>
        </pc:spChg>
        <pc:spChg chg="mod">
          <ac:chgData name="Hardman, Paul R." userId="60a69d9c-db34-4a6b-9455-8d6f80bcf8fc" providerId="ADAL" clId="{16E9C37D-78E9-7345-8DD1-D73E027F5D89}" dt="2021-05-03T18:54:28.347" v="282" actId="962"/>
          <ac:spMkLst>
            <pc:docMk/>
            <pc:sldMk cId="0" sldId="273"/>
            <ac:spMk id="346" creationId="{00000000-0000-0000-0000-000000000000}"/>
          </ac:spMkLst>
        </pc:spChg>
        <pc:spChg chg="mod">
          <ac:chgData name="Hardman, Paul R." userId="60a69d9c-db34-4a6b-9455-8d6f80bcf8fc" providerId="ADAL" clId="{16E9C37D-78E9-7345-8DD1-D73E027F5D89}" dt="2021-05-03T18:54:25.456" v="281" actId="13244"/>
          <ac:spMkLst>
            <pc:docMk/>
            <pc:sldMk cId="0" sldId="273"/>
            <ac:spMk id="348" creationId="{00000000-0000-0000-0000-000000000000}"/>
          </ac:spMkLst>
        </pc:spChg>
        <pc:grpChg chg="mod">
          <ac:chgData name="Hardman, Paul R." userId="60a69d9c-db34-4a6b-9455-8d6f80bcf8fc" providerId="ADAL" clId="{16E9C37D-78E9-7345-8DD1-D73E027F5D89}" dt="2021-05-03T18:54:37.062" v="285" actId="962"/>
          <ac:grpSpMkLst>
            <pc:docMk/>
            <pc:sldMk cId="0" sldId="273"/>
            <ac:grpSpMk id="343" creationId="{00000000-0000-0000-0000-000000000000}"/>
          </ac:grpSpMkLst>
        </pc:grpChg>
        <pc:picChg chg="mod">
          <ac:chgData name="Hardman, Paul R." userId="60a69d9c-db34-4a6b-9455-8d6f80bcf8fc" providerId="ADAL" clId="{16E9C37D-78E9-7345-8DD1-D73E027F5D89}" dt="2021-05-03T18:54:11.138" v="276" actId="14429"/>
          <ac:picMkLst>
            <pc:docMk/>
            <pc:sldMk cId="0" sldId="273"/>
            <ac:picMk id="347" creationId="{00000000-0000-0000-0000-000000000000}"/>
          </ac:picMkLst>
        </pc:picChg>
      </pc:sldChg>
      <pc:sldChg chg="modSp">
        <pc:chgData name="Hardman, Paul R." userId="60a69d9c-db34-4a6b-9455-8d6f80bcf8fc" providerId="ADAL" clId="{16E9C37D-78E9-7345-8DD1-D73E027F5D89}" dt="2021-05-03T18:55:14.947" v="287" actId="962"/>
        <pc:sldMkLst>
          <pc:docMk/>
          <pc:sldMk cId="0" sldId="275"/>
        </pc:sldMkLst>
        <pc:spChg chg="mod">
          <ac:chgData name="Hardman, Paul R." userId="60a69d9c-db34-4a6b-9455-8d6f80bcf8fc" providerId="ADAL" clId="{16E9C37D-78E9-7345-8DD1-D73E027F5D89}" dt="2021-05-03T18:55:14.947" v="287" actId="962"/>
          <ac:spMkLst>
            <pc:docMk/>
            <pc:sldMk cId="0" sldId="275"/>
            <ac:spMk id="359" creationId="{00000000-0000-0000-0000-000000000000}"/>
          </ac:spMkLst>
        </pc:spChg>
        <pc:spChg chg="mod">
          <ac:chgData name="Hardman, Paul R." userId="60a69d9c-db34-4a6b-9455-8d6f80bcf8fc" providerId="ADAL" clId="{16E9C37D-78E9-7345-8DD1-D73E027F5D89}" dt="2021-05-03T18:55:13.622" v="286" actId="13244"/>
          <ac:spMkLst>
            <pc:docMk/>
            <pc:sldMk cId="0" sldId="275"/>
            <ac:spMk id="360" creationId="{00000000-0000-0000-0000-000000000000}"/>
          </ac:spMkLst>
        </pc:spChg>
      </pc:sldChg>
      <pc:sldChg chg="addSp delSp modSp">
        <pc:chgData name="Hardman, Paul R." userId="60a69d9c-db34-4a6b-9455-8d6f80bcf8fc" providerId="ADAL" clId="{16E9C37D-78E9-7345-8DD1-D73E027F5D89}" dt="2021-05-03T18:55:32.574" v="288" actId="13244"/>
        <pc:sldMkLst>
          <pc:docMk/>
          <pc:sldMk cId="0" sldId="276"/>
        </pc:sldMkLst>
        <pc:spChg chg="add mod">
          <ac:chgData name="Hardman, Paul R." userId="60a69d9c-db34-4a6b-9455-8d6f80bcf8fc" providerId="ADAL" clId="{16E9C37D-78E9-7345-8DD1-D73E027F5D89}" dt="2021-05-03T18:55:32.574" v="288" actId="13244"/>
          <ac:spMkLst>
            <pc:docMk/>
            <pc:sldMk cId="0" sldId="276"/>
            <ac:spMk id="2" creationId="{69F9B086-6234-A24E-8736-69DD75919B23}"/>
          </ac:spMkLst>
        </pc:spChg>
        <pc:spChg chg="del">
          <ac:chgData name="Hardman, Paul R." userId="60a69d9c-db34-4a6b-9455-8d6f80bcf8fc" providerId="ADAL" clId="{16E9C37D-78E9-7345-8DD1-D73E027F5D89}" dt="2021-05-03T18:41:55.480" v="174" actId="478"/>
          <ac:spMkLst>
            <pc:docMk/>
            <pc:sldMk cId="0" sldId="276"/>
            <ac:spMk id="367" creationId="{00000000-0000-0000-0000-000000000000}"/>
          </ac:spMkLst>
        </pc:spChg>
      </pc:sldChg>
      <pc:sldChg chg="addSp delSp modSp">
        <pc:chgData name="Hardman, Paul R." userId="60a69d9c-db34-4a6b-9455-8d6f80bcf8fc" providerId="ADAL" clId="{16E9C37D-78E9-7345-8DD1-D73E027F5D89}" dt="2021-05-03T18:56:09.889" v="289" actId="13244"/>
        <pc:sldMkLst>
          <pc:docMk/>
          <pc:sldMk cId="0" sldId="277"/>
        </pc:sldMkLst>
        <pc:spChg chg="add mod">
          <ac:chgData name="Hardman, Paul R." userId="60a69d9c-db34-4a6b-9455-8d6f80bcf8fc" providerId="ADAL" clId="{16E9C37D-78E9-7345-8DD1-D73E027F5D89}" dt="2021-05-03T18:56:09.889" v="289" actId="13244"/>
          <ac:spMkLst>
            <pc:docMk/>
            <pc:sldMk cId="0" sldId="277"/>
            <ac:spMk id="2" creationId="{11F1356C-706B-EC4D-837A-FD784FCFF750}"/>
          </ac:spMkLst>
        </pc:spChg>
        <pc:spChg chg="del mod">
          <ac:chgData name="Hardman, Paul R." userId="60a69d9c-db34-4a6b-9455-8d6f80bcf8fc" providerId="ADAL" clId="{16E9C37D-78E9-7345-8DD1-D73E027F5D89}" dt="2021-05-03T18:42:18.862" v="179" actId="478"/>
          <ac:spMkLst>
            <pc:docMk/>
            <pc:sldMk cId="0" sldId="277"/>
            <ac:spMk id="374" creationId="{00000000-0000-0000-0000-000000000000}"/>
          </ac:spMkLst>
        </pc:spChg>
      </pc:sldChg>
      <pc:sldChg chg="addSp delSp modSp">
        <pc:chgData name="Hardman, Paul R." userId="60a69d9c-db34-4a6b-9455-8d6f80bcf8fc" providerId="ADAL" clId="{16E9C37D-78E9-7345-8DD1-D73E027F5D89}" dt="2021-05-03T18:56:40.532" v="292" actId="13244"/>
        <pc:sldMkLst>
          <pc:docMk/>
          <pc:sldMk cId="0" sldId="282"/>
        </pc:sldMkLst>
        <pc:spChg chg="add mod">
          <ac:chgData name="Hardman, Paul R." userId="60a69d9c-db34-4a6b-9455-8d6f80bcf8fc" providerId="ADAL" clId="{16E9C37D-78E9-7345-8DD1-D73E027F5D89}" dt="2021-05-03T18:56:40.532" v="292" actId="13244"/>
          <ac:spMkLst>
            <pc:docMk/>
            <pc:sldMk cId="0" sldId="282"/>
            <ac:spMk id="2" creationId="{E530D089-D3FF-9B4B-A453-C9570C1083C9}"/>
          </ac:spMkLst>
        </pc:spChg>
        <pc:spChg chg="del">
          <ac:chgData name="Hardman, Paul R." userId="60a69d9c-db34-4a6b-9455-8d6f80bcf8fc" providerId="ADAL" clId="{16E9C37D-78E9-7345-8DD1-D73E027F5D89}" dt="2021-05-03T18:42:57.054" v="184" actId="478"/>
          <ac:spMkLst>
            <pc:docMk/>
            <pc:sldMk cId="0" sldId="282"/>
            <ac:spMk id="406" creationId="{00000000-0000-0000-0000-000000000000}"/>
          </ac:spMkLst>
        </pc:spChg>
        <pc:cxnChg chg="mod">
          <ac:chgData name="Hardman, Paul R." userId="60a69d9c-db34-4a6b-9455-8d6f80bcf8fc" providerId="ADAL" clId="{16E9C37D-78E9-7345-8DD1-D73E027F5D89}" dt="2021-05-03T18:56:35.475" v="291" actId="14429"/>
          <ac:cxnSpMkLst>
            <pc:docMk/>
            <pc:sldMk cId="0" sldId="282"/>
            <ac:cxnSpMk id="70" creationId="{9F78D50D-3ED1-0A40-A9FA-8595E99DB7A8}"/>
          </ac:cxnSpMkLst>
        </pc:cxnChg>
      </pc:sldChg>
      <pc:sldChg chg="addSp delSp modSp">
        <pc:chgData name="Hardman, Paul R." userId="60a69d9c-db34-4a6b-9455-8d6f80bcf8fc" providerId="ADAL" clId="{16E9C37D-78E9-7345-8DD1-D73E027F5D89}" dt="2021-05-03T18:57:18.208" v="294" actId="13244"/>
        <pc:sldMkLst>
          <pc:docMk/>
          <pc:sldMk cId="0" sldId="283"/>
        </pc:sldMkLst>
        <pc:spChg chg="add mod">
          <ac:chgData name="Hardman, Paul R." userId="60a69d9c-db34-4a6b-9455-8d6f80bcf8fc" providerId="ADAL" clId="{16E9C37D-78E9-7345-8DD1-D73E027F5D89}" dt="2021-05-03T18:57:03.650" v="293" actId="13244"/>
          <ac:spMkLst>
            <pc:docMk/>
            <pc:sldMk cId="0" sldId="283"/>
            <ac:spMk id="2" creationId="{D7ADFCA8-D555-F345-B402-954D75AE671B}"/>
          </ac:spMkLst>
        </pc:spChg>
        <pc:spChg chg="mod">
          <ac:chgData name="Hardman, Paul R." userId="60a69d9c-db34-4a6b-9455-8d6f80bcf8fc" providerId="ADAL" clId="{16E9C37D-78E9-7345-8DD1-D73E027F5D89}" dt="2021-05-03T18:57:18.208" v="294" actId="13244"/>
          <ac:spMkLst>
            <pc:docMk/>
            <pc:sldMk cId="0" sldId="283"/>
            <ac:spMk id="431" creationId="{00000000-0000-0000-0000-000000000000}"/>
          </ac:spMkLst>
        </pc:spChg>
        <pc:spChg chg="del">
          <ac:chgData name="Hardman, Paul R." userId="60a69d9c-db34-4a6b-9455-8d6f80bcf8fc" providerId="ADAL" clId="{16E9C37D-78E9-7345-8DD1-D73E027F5D89}" dt="2021-05-03T18:43:22.531" v="188" actId="478"/>
          <ac:spMkLst>
            <pc:docMk/>
            <pc:sldMk cId="0" sldId="283"/>
            <ac:spMk id="452" creationId="{00000000-0000-0000-0000-000000000000}"/>
          </ac:spMkLst>
        </pc:spChg>
      </pc:sldChg>
      <pc:sldChg chg="addSp delSp modSp mod">
        <pc:chgData name="Hardman, Paul R." userId="60a69d9c-db34-4a6b-9455-8d6f80bcf8fc" providerId="ADAL" clId="{16E9C37D-78E9-7345-8DD1-D73E027F5D89}" dt="2021-05-03T18:57:49.576" v="295" actId="13244"/>
        <pc:sldMkLst>
          <pc:docMk/>
          <pc:sldMk cId="0" sldId="284"/>
        </pc:sldMkLst>
        <pc:spChg chg="add mod">
          <ac:chgData name="Hardman, Paul R." userId="60a69d9c-db34-4a6b-9455-8d6f80bcf8fc" providerId="ADAL" clId="{16E9C37D-78E9-7345-8DD1-D73E027F5D89}" dt="2021-05-03T18:57:49.576" v="295" actId="13244"/>
          <ac:spMkLst>
            <pc:docMk/>
            <pc:sldMk cId="0" sldId="284"/>
            <ac:spMk id="2" creationId="{1DD9EF8B-89D2-DC43-B29B-E6DC8A741204}"/>
          </ac:spMkLst>
        </pc:spChg>
        <pc:spChg chg="del">
          <ac:chgData name="Hardman, Paul R." userId="60a69d9c-db34-4a6b-9455-8d6f80bcf8fc" providerId="ADAL" clId="{16E9C37D-78E9-7345-8DD1-D73E027F5D89}" dt="2021-05-03T18:43:42.358" v="192" actId="478"/>
          <ac:spMkLst>
            <pc:docMk/>
            <pc:sldMk cId="0" sldId="284"/>
            <ac:spMk id="461" creationId="{00000000-0000-0000-0000-000000000000}"/>
          </ac:spMkLst>
        </pc:spChg>
        <pc:grpChg chg="mod">
          <ac:chgData name="Hardman, Paul R." userId="60a69d9c-db34-4a6b-9455-8d6f80bcf8fc" providerId="ADAL" clId="{16E9C37D-78E9-7345-8DD1-D73E027F5D89}" dt="2021-05-03T18:41:11.183" v="169" actId="962"/>
          <ac:grpSpMkLst>
            <pc:docMk/>
            <pc:sldMk cId="0" sldId="284"/>
            <ac:grpSpMk id="463" creationId="{00000000-0000-0000-0000-000000000000}"/>
          </ac:grpSpMkLst>
        </pc:grpChg>
      </pc:sldChg>
      <pc:sldChg chg="addSp delSp modSp">
        <pc:chgData name="Hardman, Paul R." userId="60a69d9c-db34-4a6b-9455-8d6f80bcf8fc" providerId="ADAL" clId="{16E9C37D-78E9-7345-8DD1-D73E027F5D89}" dt="2021-05-03T18:59:04.573" v="314" actId="13244"/>
        <pc:sldMkLst>
          <pc:docMk/>
          <pc:sldMk cId="0" sldId="285"/>
        </pc:sldMkLst>
        <pc:spChg chg="mod">
          <ac:chgData name="Hardman, Paul R." userId="60a69d9c-db34-4a6b-9455-8d6f80bcf8fc" providerId="ADAL" clId="{16E9C37D-78E9-7345-8DD1-D73E027F5D89}" dt="2021-05-03T18:58:33.966" v="298" actId="13244"/>
          <ac:spMkLst>
            <pc:docMk/>
            <pc:sldMk cId="0" sldId="285"/>
            <ac:spMk id="496" creationId="{00000000-0000-0000-0000-000000000000}"/>
          </ac:spMkLst>
        </pc:spChg>
        <pc:spChg chg="mod">
          <ac:chgData name="Hardman, Paul R." userId="60a69d9c-db34-4a6b-9455-8d6f80bcf8fc" providerId="ADAL" clId="{16E9C37D-78E9-7345-8DD1-D73E027F5D89}" dt="2021-05-03T18:58:41.629" v="302" actId="14429"/>
          <ac:spMkLst>
            <pc:docMk/>
            <pc:sldMk cId="0" sldId="285"/>
            <ac:spMk id="497" creationId="{00000000-0000-0000-0000-000000000000}"/>
          </ac:spMkLst>
        </pc:spChg>
        <pc:spChg chg="add del mod">
          <ac:chgData name="Hardman, Paul R." userId="60a69d9c-db34-4a6b-9455-8d6f80bcf8fc" providerId="ADAL" clId="{16E9C37D-78E9-7345-8DD1-D73E027F5D89}" dt="2021-05-03T18:59:04.573" v="314" actId="13244"/>
          <ac:spMkLst>
            <pc:docMk/>
            <pc:sldMk cId="0" sldId="285"/>
            <ac:spMk id="498" creationId="{00000000-0000-0000-0000-000000000000}"/>
          </ac:spMkLst>
        </pc:spChg>
        <pc:picChg chg="mod">
          <ac:chgData name="Hardman, Paul R." userId="60a69d9c-db34-4a6b-9455-8d6f80bcf8fc" providerId="ADAL" clId="{16E9C37D-78E9-7345-8DD1-D73E027F5D89}" dt="2021-05-03T18:58:49.895" v="306" actId="13244"/>
          <ac:picMkLst>
            <pc:docMk/>
            <pc:sldMk cId="0" sldId="285"/>
            <ac:picMk id="495" creationId="{00000000-0000-0000-0000-000000000000}"/>
          </ac:picMkLst>
        </pc:picChg>
      </pc:sldChg>
      <pc:sldChg chg="modSp">
        <pc:chgData name="Hardman, Paul R." userId="60a69d9c-db34-4a6b-9455-8d6f80bcf8fc" providerId="ADAL" clId="{16E9C37D-78E9-7345-8DD1-D73E027F5D89}" dt="2021-05-03T18:59:53.767" v="323" actId="27636"/>
        <pc:sldMkLst>
          <pc:docMk/>
          <pc:sldMk cId="0" sldId="286"/>
        </pc:sldMkLst>
        <pc:spChg chg="mod">
          <ac:chgData name="Hardman, Paul R." userId="60a69d9c-db34-4a6b-9455-8d6f80bcf8fc" providerId="ADAL" clId="{16E9C37D-78E9-7345-8DD1-D73E027F5D89}" dt="2021-05-03T18:59:27.237" v="317" actId="13244"/>
          <ac:spMkLst>
            <pc:docMk/>
            <pc:sldMk cId="0" sldId="286"/>
            <ac:spMk id="504" creationId="{00000000-0000-0000-0000-000000000000}"/>
          </ac:spMkLst>
        </pc:spChg>
        <pc:spChg chg="mod">
          <ac:chgData name="Hardman, Paul R." userId="60a69d9c-db34-4a6b-9455-8d6f80bcf8fc" providerId="ADAL" clId="{16E9C37D-78E9-7345-8DD1-D73E027F5D89}" dt="2021-05-03T18:59:53.767" v="323" actId="27636"/>
          <ac:spMkLst>
            <pc:docMk/>
            <pc:sldMk cId="0" sldId="286"/>
            <ac:spMk id="505" creationId="{00000000-0000-0000-0000-000000000000}"/>
          </ac:spMkLst>
        </pc:spChg>
        <pc:spChg chg="mod">
          <ac:chgData name="Hardman, Paul R." userId="60a69d9c-db34-4a6b-9455-8d6f80bcf8fc" providerId="ADAL" clId="{16E9C37D-78E9-7345-8DD1-D73E027F5D89}" dt="2021-05-03T18:59:35.835" v="319" actId="13244"/>
          <ac:spMkLst>
            <pc:docMk/>
            <pc:sldMk cId="0" sldId="286"/>
            <ac:spMk id="506" creationId="{00000000-0000-0000-0000-000000000000}"/>
          </ac:spMkLst>
        </pc:spChg>
        <pc:picChg chg="mod">
          <ac:chgData name="Hardman, Paul R." userId="60a69d9c-db34-4a6b-9455-8d6f80bcf8fc" providerId="ADAL" clId="{16E9C37D-78E9-7345-8DD1-D73E027F5D89}" dt="2021-05-03T18:59:44.816" v="321" actId="13244"/>
          <ac:picMkLst>
            <pc:docMk/>
            <pc:sldMk cId="0" sldId="286"/>
            <ac:picMk id="503" creationId="{00000000-0000-0000-0000-000000000000}"/>
          </ac:picMkLst>
        </pc:picChg>
      </pc:sldChg>
      <pc:sldChg chg="modSp">
        <pc:chgData name="Hardman, Paul R." userId="60a69d9c-db34-4a6b-9455-8d6f80bcf8fc" providerId="ADAL" clId="{16E9C37D-78E9-7345-8DD1-D73E027F5D89}" dt="2021-05-03T19:00:39.918" v="333" actId="962"/>
        <pc:sldMkLst>
          <pc:docMk/>
          <pc:sldMk cId="0" sldId="288"/>
        </pc:sldMkLst>
        <pc:spChg chg="mod">
          <ac:chgData name="Hardman, Paul R." userId="60a69d9c-db34-4a6b-9455-8d6f80bcf8fc" providerId="ADAL" clId="{16E9C37D-78E9-7345-8DD1-D73E027F5D89}" dt="2021-05-03T19:00:36.677" v="330" actId="962"/>
          <ac:spMkLst>
            <pc:docMk/>
            <pc:sldMk cId="0" sldId="288"/>
            <ac:spMk id="519" creationId="{00000000-0000-0000-0000-000000000000}"/>
          </ac:spMkLst>
        </pc:spChg>
        <pc:spChg chg="mod">
          <ac:chgData name="Hardman, Paul R." userId="60a69d9c-db34-4a6b-9455-8d6f80bcf8fc" providerId="ADAL" clId="{16E9C37D-78E9-7345-8DD1-D73E027F5D89}" dt="2021-05-03T19:00:37.009" v="331" actId="962"/>
          <ac:spMkLst>
            <pc:docMk/>
            <pc:sldMk cId="0" sldId="288"/>
            <ac:spMk id="520" creationId="{00000000-0000-0000-0000-000000000000}"/>
          </ac:spMkLst>
        </pc:spChg>
        <pc:spChg chg="mod">
          <ac:chgData name="Hardman, Paul R." userId="60a69d9c-db34-4a6b-9455-8d6f80bcf8fc" providerId="ADAL" clId="{16E9C37D-78E9-7345-8DD1-D73E027F5D89}" dt="2021-05-03T19:00:39.594" v="332" actId="962"/>
          <ac:spMkLst>
            <pc:docMk/>
            <pc:sldMk cId="0" sldId="288"/>
            <ac:spMk id="521" creationId="{00000000-0000-0000-0000-000000000000}"/>
          </ac:spMkLst>
        </pc:spChg>
        <pc:spChg chg="mod">
          <ac:chgData name="Hardman, Paul R." userId="60a69d9c-db34-4a6b-9455-8d6f80bcf8fc" providerId="ADAL" clId="{16E9C37D-78E9-7345-8DD1-D73E027F5D89}" dt="2021-05-03T19:00:32.841" v="329" actId="13244"/>
          <ac:spMkLst>
            <pc:docMk/>
            <pc:sldMk cId="0" sldId="288"/>
            <ac:spMk id="523" creationId="{00000000-0000-0000-0000-000000000000}"/>
          </ac:spMkLst>
        </pc:spChg>
        <pc:picChg chg="mod">
          <ac:chgData name="Hardman, Paul R." userId="60a69d9c-db34-4a6b-9455-8d6f80bcf8fc" providerId="ADAL" clId="{16E9C37D-78E9-7345-8DD1-D73E027F5D89}" dt="2021-05-03T19:00:39.918" v="333" actId="962"/>
          <ac:picMkLst>
            <pc:docMk/>
            <pc:sldMk cId="0" sldId="288"/>
            <ac:picMk id="522" creationId="{00000000-0000-0000-0000-000000000000}"/>
          </ac:picMkLst>
        </pc:picChg>
      </pc:sldChg>
      <pc:sldChg chg="modSp">
        <pc:chgData name="Hardman, Paul R." userId="60a69d9c-db34-4a6b-9455-8d6f80bcf8fc" providerId="ADAL" clId="{16E9C37D-78E9-7345-8DD1-D73E027F5D89}" dt="2021-05-03T19:01:06.940" v="335" actId="207"/>
        <pc:sldMkLst>
          <pc:docMk/>
          <pc:sldMk cId="0" sldId="289"/>
        </pc:sldMkLst>
        <pc:spChg chg="mod">
          <ac:chgData name="Hardman, Paul R." userId="60a69d9c-db34-4a6b-9455-8d6f80bcf8fc" providerId="ADAL" clId="{16E9C37D-78E9-7345-8DD1-D73E027F5D89}" dt="2021-05-03T18:48:32.353" v="239" actId="20577"/>
          <ac:spMkLst>
            <pc:docMk/>
            <pc:sldMk cId="0" sldId="289"/>
            <ac:spMk id="528" creationId="{00000000-0000-0000-0000-000000000000}"/>
          </ac:spMkLst>
        </pc:spChg>
        <pc:spChg chg="mod">
          <ac:chgData name="Hardman, Paul R." userId="60a69d9c-db34-4a6b-9455-8d6f80bcf8fc" providerId="ADAL" clId="{16E9C37D-78E9-7345-8DD1-D73E027F5D89}" dt="2021-05-03T19:01:06.940" v="335" actId="207"/>
          <ac:spMkLst>
            <pc:docMk/>
            <pc:sldMk cId="0" sldId="289"/>
            <ac:spMk id="530" creationId="{00000000-0000-0000-0000-000000000000}"/>
          </ac:spMkLst>
        </pc:spChg>
      </pc:sldChg>
      <pc:sldChg chg="modSp">
        <pc:chgData name="Hardman, Paul R." userId="60a69d9c-db34-4a6b-9455-8d6f80bcf8fc" providerId="ADAL" clId="{16E9C37D-78E9-7345-8DD1-D73E027F5D89}" dt="2021-05-03T18:48:37.504" v="241" actId="20577"/>
        <pc:sldMkLst>
          <pc:docMk/>
          <pc:sldMk cId="0" sldId="290"/>
        </pc:sldMkLst>
        <pc:spChg chg="mod">
          <ac:chgData name="Hardman, Paul R." userId="60a69d9c-db34-4a6b-9455-8d6f80bcf8fc" providerId="ADAL" clId="{16E9C37D-78E9-7345-8DD1-D73E027F5D89}" dt="2021-05-03T18:48:37.504" v="241" actId="20577"/>
          <ac:spMkLst>
            <pc:docMk/>
            <pc:sldMk cId="0" sldId="290"/>
            <ac:spMk id="536" creationId="{00000000-0000-0000-0000-000000000000}"/>
          </ac:spMkLst>
        </pc:spChg>
      </pc:sldChg>
      <pc:sldChg chg="addSp modSp">
        <pc:chgData name="Hardman, Paul R." userId="60a69d9c-db34-4a6b-9455-8d6f80bcf8fc" providerId="ADAL" clId="{16E9C37D-78E9-7345-8DD1-D73E027F5D89}" dt="2021-05-03T19:03:11.822" v="346" actId="13244"/>
        <pc:sldMkLst>
          <pc:docMk/>
          <pc:sldMk cId="0" sldId="300"/>
        </pc:sldMkLst>
        <pc:spChg chg="add mod">
          <ac:chgData name="Hardman, Paul R." userId="60a69d9c-db34-4a6b-9455-8d6f80bcf8fc" providerId="ADAL" clId="{16E9C37D-78E9-7345-8DD1-D73E027F5D89}" dt="2021-05-03T19:01:32.859" v="336" actId="13244"/>
          <ac:spMkLst>
            <pc:docMk/>
            <pc:sldMk cId="0" sldId="300"/>
            <ac:spMk id="2" creationId="{5012FF65-0410-B043-A9F5-D5695D4656F5}"/>
          </ac:spMkLst>
        </pc:spChg>
        <pc:spChg chg="mod">
          <ac:chgData name="Hardman, Paul R." userId="60a69d9c-db34-4a6b-9455-8d6f80bcf8fc" providerId="ADAL" clId="{16E9C37D-78E9-7345-8DD1-D73E027F5D89}" dt="2021-05-03T19:02:14.980" v="340" actId="14429"/>
          <ac:spMkLst>
            <pc:docMk/>
            <pc:sldMk cId="0" sldId="300"/>
            <ac:spMk id="616" creationId="{00000000-0000-0000-0000-000000000000}"/>
          </ac:spMkLst>
        </pc:spChg>
        <pc:spChg chg="mod">
          <ac:chgData name="Hardman, Paul R." userId="60a69d9c-db34-4a6b-9455-8d6f80bcf8fc" providerId="ADAL" clId="{16E9C37D-78E9-7345-8DD1-D73E027F5D89}" dt="2021-05-03T19:02:36.990" v="342" actId="13244"/>
          <ac:spMkLst>
            <pc:docMk/>
            <pc:sldMk cId="0" sldId="300"/>
            <ac:spMk id="617" creationId="{00000000-0000-0000-0000-000000000000}"/>
          </ac:spMkLst>
        </pc:spChg>
        <pc:spChg chg="mod">
          <ac:chgData name="Hardman, Paul R." userId="60a69d9c-db34-4a6b-9455-8d6f80bcf8fc" providerId="ADAL" clId="{16E9C37D-78E9-7345-8DD1-D73E027F5D89}" dt="2021-05-03T19:01:47.229" v="337" actId="13244"/>
          <ac:spMkLst>
            <pc:docMk/>
            <pc:sldMk cId="0" sldId="300"/>
            <ac:spMk id="619" creationId="{00000000-0000-0000-0000-000000000000}"/>
          </ac:spMkLst>
        </pc:spChg>
        <pc:spChg chg="mod">
          <ac:chgData name="Hardman, Paul R." userId="60a69d9c-db34-4a6b-9455-8d6f80bcf8fc" providerId="ADAL" clId="{16E9C37D-78E9-7345-8DD1-D73E027F5D89}" dt="2021-05-03T19:03:02.375" v="345" actId="13244"/>
          <ac:spMkLst>
            <pc:docMk/>
            <pc:sldMk cId="0" sldId="300"/>
            <ac:spMk id="626" creationId="{00000000-0000-0000-0000-000000000000}"/>
          </ac:spMkLst>
        </pc:spChg>
        <pc:spChg chg="mod">
          <ac:chgData name="Hardman, Paul R." userId="60a69d9c-db34-4a6b-9455-8d6f80bcf8fc" providerId="ADAL" clId="{16E9C37D-78E9-7345-8DD1-D73E027F5D89}" dt="2021-05-03T19:02:54.975" v="344" actId="13244"/>
          <ac:spMkLst>
            <pc:docMk/>
            <pc:sldMk cId="0" sldId="300"/>
            <ac:spMk id="627" creationId="{00000000-0000-0000-0000-000000000000}"/>
          </ac:spMkLst>
        </pc:spChg>
        <pc:spChg chg="mod">
          <ac:chgData name="Hardman, Paul R." userId="60a69d9c-db34-4a6b-9455-8d6f80bcf8fc" providerId="ADAL" clId="{16E9C37D-78E9-7345-8DD1-D73E027F5D89}" dt="2021-05-03T19:03:11.822" v="346" actId="13244"/>
          <ac:spMkLst>
            <pc:docMk/>
            <pc:sldMk cId="0" sldId="300"/>
            <ac:spMk id="630" creationId="{00000000-0000-0000-0000-000000000000}"/>
          </ac:spMkLst>
        </pc:spChg>
        <pc:picChg chg="mod">
          <ac:chgData name="Hardman, Paul R." userId="60a69d9c-db34-4a6b-9455-8d6f80bcf8fc" providerId="ADAL" clId="{16E9C37D-78E9-7345-8DD1-D73E027F5D89}" dt="2021-05-03T19:02:24.709" v="341" actId="13244"/>
          <ac:picMkLst>
            <pc:docMk/>
            <pc:sldMk cId="0" sldId="300"/>
            <ac:picMk id="625" creationId="{00000000-0000-0000-0000-000000000000}"/>
          </ac:picMkLst>
        </pc:picChg>
        <pc:cxnChg chg="mod">
          <ac:chgData name="Hardman, Paul R." userId="60a69d9c-db34-4a6b-9455-8d6f80bcf8fc" providerId="ADAL" clId="{16E9C37D-78E9-7345-8DD1-D73E027F5D89}" dt="2021-05-03T19:02:04.024" v="338" actId="13244"/>
          <ac:cxnSpMkLst>
            <pc:docMk/>
            <pc:sldMk cId="0" sldId="300"/>
            <ac:cxnSpMk id="620" creationId="{00000000-0000-0000-0000-000000000000}"/>
          </ac:cxnSpMkLst>
        </pc:cxnChg>
        <pc:cxnChg chg="mod">
          <ac:chgData name="Hardman, Paul R." userId="60a69d9c-db34-4a6b-9455-8d6f80bcf8fc" providerId="ADAL" clId="{16E9C37D-78E9-7345-8DD1-D73E027F5D89}" dt="2021-05-03T19:02:04.024" v="338" actId="13244"/>
          <ac:cxnSpMkLst>
            <pc:docMk/>
            <pc:sldMk cId="0" sldId="300"/>
            <ac:cxnSpMk id="621" creationId="{00000000-0000-0000-0000-000000000000}"/>
          </ac:cxnSpMkLst>
        </pc:cxnChg>
      </pc:sldChg>
      <pc:sldChg chg="modSp">
        <pc:chgData name="Hardman, Paul R." userId="60a69d9c-db34-4a6b-9455-8d6f80bcf8fc" providerId="ADAL" clId="{16E9C37D-78E9-7345-8DD1-D73E027F5D89}" dt="2021-05-03T19:04:56.992" v="358" actId="1076"/>
        <pc:sldMkLst>
          <pc:docMk/>
          <pc:sldMk cId="0" sldId="302"/>
        </pc:sldMkLst>
        <pc:spChg chg="mod">
          <ac:chgData name="Hardman, Paul R." userId="60a69d9c-db34-4a6b-9455-8d6f80bcf8fc" providerId="ADAL" clId="{16E9C37D-78E9-7345-8DD1-D73E027F5D89}" dt="2021-05-03T19:03:35.551" v="347" actId="13244"/>
          <ac:spMkLst>
            <pc:docMk/>
            <pc:sldMk cId="0" sldId="302"/>
            <ac:spMk id="646" creationId="{00000000-0000-0000-0000-000000000000}"/>
          </ac:spMkLst>
        </pc:spChg>
        <pc:spChg chg="mod">
          <ac:chgData name="Hardman, Paul R." userId="60a69d9c-db34-4a6b-9455-8d6f80bcf8fc" providerId="ADAL" clId="{16E9C37D-78E9-7345-8DD1-D73E027F5D89}" dt="2021-05-03T19:03:44.883" v="350" actId="13244"/>
          <ac:spMkLst>
            <pc:docMk/>
            <pc:sldMk cId="0" sldId="302"/>
            <ac:spMk id="647" creationId="{00000000-0000-0000-0000-000000000000}"/>
          </ac:spMkLst>
        </pc:spChg>
        <pc:picChg chg="mod">
          <ac:chgData name="Hardman, Paul R." userId="60a69d9c-db34-4a6b-9455-8d6f80bcf8fc" providerId="ADAL" clId="{16E9C37D-78E9-7345-8DD1-D73E027F5D89}" dt="2021-05-03T19:04:56.992" v="358" actId="1076"/>
          <ac:picMkLst>
            <pc:docMk/>
            <pc:sldMk cId="0" sldId="302"/>
            <ac:picMk id="645" creationId="{00000000-0000-0000-0000-000000000000}"/>
          </ac:picMkLst>
        </pc:picChg>
      </pc:sldChg>
      <pc:sldChg chg="modSp">
        <pc:chgData name="Hardman, Paul R." userId="60a69d9c-db34-4a6b-9455-8d6f80bcf8fc" providerId="ADAL" clId="{16E9C37D-78E9-7345-8DD1-D73E027F5D89}" dt="2021-05-03T19:04:32.491" v="355" actId="962"/>
        <pc:sldMkLst>
          <pc:docMk/>
          <pc:sldMk cId="0" sldId="304"/>
        </pc:sldMkLst>
        <pc:spChg chg="mod">
          <ac:chgData name="Hardman, Paul R." userId="60a69d9c-db34-4a6b-9455-8d6f80bcf8fc" providerId="ADAL" clId="{16E9C37D-78E9-7345-8DD1-D73E027F5D89}" dt="2021-05-03T19:04:32.491" v="355" actId="962"/>
          <ac:spMkLst>
            <pc:docMk/>
            <pc:sldMk cId="0" sldId="304"/>
            <ac:spMk id="660" creationId="{00000000-0000-0000-0000-000000000000}"/>
          </ac:spMkLst>
        </pc:spChg>
        <pc:spChg chg="mod">
          <ac:chgData name="Hardman, Paul R." userId="60a69d9c-db34-4a6b-9455-8d6f80bcf8fc" providerId="ADAL" clId="{16E9C37D-78E9-7345-8DD1-D73E027F5D89}" dt="2021-05-03T19:04:07.507" v="351" actId="13244"/>
          <ac:spMkLst>
            <pc:docMk/>
            <pc:sldMk cId="0" sldId="304"/>
            <ac:spMk id="662" creationId="{00000000-0000-0000-0000-000000000000}"/>
          </ac:spMkLst>
        </pc:spChg>
        <pc:picChg chg="mod">
          <ac:chgData name="Hardman, Paul R." userId="60a69d9c-db34-4a6b-9455-8d6f80bcf8fc" providerId="ADAL" clId="{16E9C37D-78E9-7345-8DD1-D73E027F5D89}" dt="2021-05-03T19:04:28.892" v="354" actId="13244"/>
          <ac:picMkLst>
            <pc:docMk/>
            <pc:sldMk cId="0" sldId="304"/>
            <ac:picMk id="659" creationId="{00000000-0000-0000-0000-000000000000}"/>
          </ac:picMkLst>
        </pc:picChg>
      </pc:sldChg>
      <pc:sldChg chg="modSp">
        <pc:chgData name="Hardman, Paul R." userId="60a69d9c-db34-4a6b-9455-8d6f80bcf8fc" providerId="ADAL" clId="{16E9C37D-78E9-7345-8DD1-D73E027F5D89}" dt="2021-05-03T19:05:40.938" v="367" actId="14429"/>
        <pc:sldMkLst>
          <pc:docMk/>
          <pc:sldMk cId="0" sldId="311"/>
        </pc:sldMkLst>
        <pc:spChg chg="mod">
          <ac:chgData name="Hardman, Paul R." userId="60a69d9c-db34-4a6b-9455-8d6f80bcf8fc" providerId="ADAL" clId="{16E9C37D-78E9-7345-8DD1-D73E027F5D89}" dt="2021-05-03T19:05:39.063" v="365" actId="13244"/>
          <ac:spMkLst>
            <pc:docMk/>
            <pc:sldMk cId="0" sldId="311"/>
            <ac:spMk id="715" creationId="{00000000-0000-0000-0000-000000000000}"/>
          </ac:spMkLst>
        </pc:spChg>
        <pc:spChg chg="mod">
          <ac:chgData name="Hardman, Paul R." userId="60a69d9c-db34-4a6b-9455-8d6f80bcf8fc" providerId="ADAL" clId="{16E9C37D-78E9-7345-8DD1-D73E027F5D89}" dt="2021-05-03T19:05:27.910" v="362" actId="207"/>
          <ac:spMkLst>
            <pc:docMk/>
            <pc:sldMk cId="0" sldId="311"/>
            <ac:spMk id="716" creationId="{00000000-0000-0000-0000-000000000000}"/>
          </ac:spMkLst>
        </pc:spChg>
        <pc:picChg chg="mod">
          <ac:chgData name="Hardman, Paul R." userId="60a69d9c-db34-4a6b-9455-8d6f80bcf8fc" providerId="ADAL" clId="{16E9C37D-78E9-7345-8DD1-D73E027F5D89}" dt="2021-05-03T19:05:40.938" v="367" actId="14429"/>
          <ac:picMkLst>
            <pc:docMk/>
            <pc:sldMk cId="0" sldId="311"/>
            <ac:picMk id="714" creationId="{00000000-0000-0000-0000-000000000000}"/>
          </ac:picMkLst>
        </pc:picChg>
      </pc:sldChg>
      <pc:sldChg chg="addSp delSp modSp">
        <pc:chgData name="Hardman, Paul R." userId="60a69d9c-db34-4a6b-9455-8d6f80bcf8fc" providerId="ADAL" clId="{16E9C37D-78E9-7345-8DD1-D73E027F5D89}" dt="2021-05-03T19:05:50.632" v="368" actId="13244"/>
        <pc:sldMkLst>
          <pc:docMk/>
          <pc:sldMk cId="0" sldId="312"/>
        </pc:sldMkLst>
        <pc:spChg chg="add mod">
          <ac:chgData name="Hardman, Paul R." userId="60a69d9c-db34-4a6b-9455-8d6f80bcf8fc" providerId="ADAL" clId="{16E9C37D-78E9-7345-8DD1-D73E027F5D89}" dt="2021-05-03T19:05:50.632" v="368" actId="13244"/>
          <ac:spMkLst>
            <pc:docMk/>
            <pc:sldMk cId="0" sldId="312"/>
            <ac:spMk id="2" creationId="{68532A1B-9CE5-1840-9C6C-88F7118F96C5}"/>
          </ac:spMkLst>
        </pc:spChg>
        <pc:spChg chg="del">
          <ac:chgData name="Hardman, Paul R." userId="60a69d9c-db34-4a6b-9455-8d6f80bcf8fc" providerId="ADAL" clId="{16E9C37D-78E9-7345-8DD1-D73E027F5D89}" dt="2021-05-03T18:44:56.002" v="201" actId="478"/>
          <ac:spMkLst>
            <pc:docMk/>
            <pc:sldMk cId="0" sldId="312"/>
            <ac:spMk id="722" creationId="{00000000-0000-0000-0000-000000000000}"/>
          </ac:spMkLst>
        </pc:spChg>
      </pc:sldChg>
      <pc:sldChg chg="addSp modSp">
        <pc:chgData name="Hardman, Paul R." userId="60a69d9c-db34-4a6b-9455-8d6f80bcf8fc" providerId="ADAL" clId="{16E9C37D-78E9-7345-8DD1-D73E027F5D89}" dt="2021-05-03T19:06:41.571" v="372" actId="13244"/>
        <pc:sldMkLst>
          <pc:docMk/>
          <pc:sldMk cId="0" sldId="315"/>
        </pc:sldMkLst>
        <pc:spChg chg="add mod">
          <ac:chgData name="Hardman, Paul R." userId="60a69d9c-db34-4a6b-9455-8d6f80bcf8fc" providerId="ADAL" clId="{16E9C37D-78E9-7345-8DD1-D73E027F5D89}" dt="2021-05-03T19:06:16.407" v="369" actId="13244"/>
          <ac:spMkLst>
            <pc:docMk/>
            <pc:sldMk cId="0" sldId="315"/>
            <ac:spMk id="2" creationId="{5F577641-7023-954C-A05F-2850DF92C4CC}"/>
          </ac:spMkLst>
        </pc:spChg>
        <pc:spChg chg="mod">
          <ac:chgData name="Hardman, Paul R." userId="60a69d9c-db34-4a6b-9455-8d6f80bcf8fc" providerId="ADAL" clId="{16E9C37D-78E9-7345-8DD1-D73E027F5D89}" dt="2021-05-03T19:06:30.689" v="370" actId="13244"/>
          <ac:spMkLst>
            <pc:docMk/>
            <pc:sldMk cId="0" sldId="315"/>
            <ac:spMk id="747" creationId="{00000000-0000-0000-0000-000000000000}"/>
          </ac:spMkLst>
        </pc:spChg>
        <pc:picChg chg="mod">
          <ac:chgData name="Hardman, Paul R." userId="60a69d9c-db34-4a6b-9455-8d6f80bcf8fc" providerId="ADAL" clId="{16E9C37D-78E9-7345-8DD1-D73E027F5D89}" dt="2021-05-03T19:06:37.578" v="371" actId="13244"/>
          <ac:picMkLst>
            <pc:docMk/>
            <pc:sldMk cId="0" sldId="315"/>
            <ac:picMk id="744" creationId="{00000000-0000-0000-0000-000000000000}"/>
          </ac:picMkLst>
        </pc:picChg>
        <pc:cxnChg chg="mod">
          <ac:chgData name="Hardman, Paul R." userId="60a69d9c-db34-4a6b-9455-8d6f80bcf8fc" providerId="ADAL" clId="{16E9C37D-78E9-7345-8DD1-D73E027F5D89}" dt="2021-05-03T19:06:41.571" v="372" actId="13244"/>
          <ac:cxnSpMkLst>
            <pc:docMk/>
            <pc:sldMk cId="0" sldId="315"/>
            <ac:cxnSpMk id="742" creationId="{00000000-0000-0000-0000-000000000000}"/>
          </ac:cxnSpMkLst>
        </pc:cxnChg>
      </pc:sldChg>
      <pc:sldChg chg="addSp delSp modSp">
        <pc:chgData name="Hardman, Paul R." userId="60a69d9c-db34-4a6b-9455-8d6f80bcf8fc" providerId="ADAL" clId="{16E9C37D-78E9-7345-8DD1-D73E027F5D89}" dt="2021-05-03T19:07:13.500" v="374" actId="13244"/>
        <pc:sldMkLst>
          <pc:docMk/>
          <pc:sldMk cId="0" sldId="316"/>
        </pc:sldMkLst>
        <pc:spChg chg="add mod">
          <ac:chgData name="Hardman, Paul R." userId="60a69d9c-db34-4a6b-9455-8d6f80bcf8fc" providerId="ADAL" clId="{16E9C37D-78E9-7345-8DD1-D73E027F5D89}" dt="2021-05-03T19:07:07.517" v="373" actId="13244"/>
          <ac:spMkLst>
            <pc:docMk/>
            <pc:sldMk cId="0" sldId="316"/>
            <ac:spMk id="2" creationId="{32CB1E70-3B9E-2647-990D-0566634B19E5}"/>
          </ac:spMkLst>
        </pc:spChg>
        <pc:spChg chg="del mod">
          <ac:chgData name="Hardman, Paul R." userId="60a69d9c-db34-4a6b-9455-8d6f80bcf8fc" providerId="ADAL" clId="{16E9C37D-78E9-7345-8DD1-D73E027F5D89}" dt="2021-05-03T18:45:54.560" v="208" actId="478"/>
          <ac:spMkLst>
            <pc:docMk/>
            <pc:sldMk cId="0" sldId="316"/>
            <ac:spMk id="757" creationId="{00000000-0000-0000-0000-000000000000}"/>
          </ac:spMkLst>
        </pc:spChg>
        <pc:picChg chg="mod">
          <ac:chgData name="Hardman, Paul R." userId="60a69d9c-db34-4a6b-9455-8d6f80bcf8fc" providerId="ADAL" clId="{16E9C37D-78E9-7345-8DD1-D73E027F5D89}" dt="2021-05-03T19:07:13.500" v="374" actId="13244"/>
          <ac:picMkLst>
            <pc:docMk/>
            <pc:sldMk cId="0" sldId="316"/>
            <ac:picMk id="754" creationId="{00000000-0000-0000-0000-000000000000}"/>
          </ac:picMkLst>
        </pc:picChg>
      </pc:sldChg>
      <pc:sldChg chg="addSp delSp modSp">
        <pc:chgData name="Hardman, Paul R." userId="60a69d9c-db34-4a6b-9455-8d6f80bcf8fc" providerId="ADAL" clId="{16E9C37D-78E9-7345-8DD1-D73E027F5D89}" dt="2021-05-03T19:07:43.391" v="378" actId="13244"/>
        <pc:sldMkLst>
          <pc:docMk/>
          <pc:sldMk cId="0" sldId="317"/>
        </pc:sldMkLst>
        <pc:spChg chg="add mod">
          <ac:chgData name="Hardman, Paul R." userId="60a69d9c-db34-4a6b-9455-8d6f80bcf8fc" providerId="ADAL" clId="{16E9C37D-78E9-7345-8DD1-D73E027F5D89}" dt="2021-05-03T19:07:24.562" v="375" actId="13244"/>
          <ac:spMkLst>
            <pc:docMk/>
            <pc:sldMk cId="0" sldId="317"/>
            <ac:spMk id="2" creationId="{E309BD44-A376-BD46-9F56-CFE723CE6698}"/>
          </ac:spMkLst>
        </pc:spChg>
        <pc:spChg chg="del">
          <ac:chgData name="Hardman, Paul R." userId="60a69d9c-db34-4a6b-9455-8d6f80bcf8fc" providerId="ADAL" clId="{16E9C37D-78E9-7345-8DD1-D73E027F5D89}" dt="2021-05-03T18:46:19.989" v="211" actId="478"/>
          <ac:spMkLst>
            <pc:docMk/>
            <pc:sldMk cId="0" sldId="317"/>
            <ac:spMk id="767" creationId="{00000000-0000-0000-0000-000000000000}"/>
          </ac:spMkLst>
        </pc:spChg>
        <pc:spChg chg="mod">
          <ac:chgData name="Hardman, Paul R." userId="60a69d9c-db34-4a6b-9455-8d6f80bcf8fc" providerId="ADAL" clId="{16E9C37D-78E9-7345-8DD1-D73E027F5D89}" dt="2021-05-03T19:07:43.391" v="378" actId="13244"/>
          <ac:spMkLst>
            <pc:docMk/>
            <pc:sldMk cId="0" sldId="317"/>
            <ac:spMk id="768" creationId="{00000000-0000-0000-0000-000000000000}"/>
          </ac:spMkLst>
        </pc:spChg>
        <pc:picChg chg="mod">
          <ac:chgData name="Hardman, Paul R." userId="60a69d9c-db34-4a6b-9455-8d6f80bcf8fc" providerId="ADAL" clId="{16E9C37D-78E9-7345-8DD1-D73E027F5D89}" dt="2021-05-03T19:07:32.132" v="376" actId="13244"/>
          <ac:picMkLst>
            <pc:docMk/>
            <pc:sldMk cId="0" sldId="317"/>
            <ac:picMk id="764" creationId="{00000000-0000-0000-0000-000000000000}"/>
          </ac:picMkLst>
        </pc:picChg>
      </pc:sldChg>
      <pc:sldChg chg="addSp delSp modSp">
        <pc:chgData name="Hardman, Paul R." userId="60a69d9c-db34-4a6b-9455-8d6f80bcf8fc" providerId="ADAL" clId="{16E9C37D-78E9-7345-8DD1-D73E027F5D89}" dt="2021-05-03T19:08:21.942" v="383" actId="13244"/>
        <pc:sldMkLst>
          <pc:docMk/>
          <pc:sldMk cId="0" sldId="318"/>
        </pc:sldMkLst>
        <pc:spChg chg="add mod">
          <ac:chgData name="Hardman, Paul R." userId="60a69d9c-db34-4a6b-9455-8d6f80bcf8fc" providerId="ADAL" clId="{16E9C37D-78E9-7345-8DD1-D73E027F5D89}" dt="2021-05-03T19:07:57.329" v="379" actId="13244"/>
          <ac:spMkLst>
            <pc:docMk/>
            <pc:sldMk cId="0" sldId="318"/>
            <ac:spMk id="2" creationId="{26BBEBE0-8153-3E41-AF95-AD4B4072856D}"/>
          </ac:spMkLst>
        </pc:spChg>
        <pc:spChg chg="del">
          <ac:chgData name="Hardman, Paul R." userId="60a69d9c-db34-4a6b-9455-8d6f80bcf8fc" providerId="ADAL" clId="{16E9C37D-78E9-7345-8DD1-D73E027F5D89}" dt="2021-05-03T18:46:45.314" v="214" actId="478"/>
          <ac:spMkLst>
            <pc:docMk/>
            <pc:sldMk cId="0" sldId="318"/>
            <ac:spMk id="778" creationId="{00000000-0000-0000-0000-000000000000}"/>
          </ac:spMkLst>
        </pc:spChg>
        <pc:spChg chg="mod">
          <ac:chgData name="Hardman, Paul R." userId="60a69d9c-db34-4a6b-9455-8d6f80bcf8fc" providerId="ADAL" clId="{16E9C37D-78E9-7345-8DD1-D73E027F5D89}" dt="2021-05-03T19:08:07.125" v="381" actId="13244"/>
          <ac:spMkLst>
            <pc:docMk/>
            <pc:sldMk cId="0" sldId="318"/>
            <ac:spMk id="779" creationId="{00000000-0000-0000-0000-000000000000}"/>
          </ac:spMkLst>
        </pc:spChg>
        <pc:spChg chg="mod">
          <ac:chgData name="Hardman, Paul R." userId="60a69d9c-db34-4a6b-9455-8d6f80bcf8fc" providerId="ADAL" clId="{16E9C37D-78E9-7345-8DD1-D73E027F5D89}" dt="2021-05-03T19:08:01.605" v="380" actId="13244"/>
          <ac:spMkLst>
            <pc:docMk/>
            <pc:sldMk cId="0" sldId="318"/>
            <ac:spMk id="780" creationId="{00000000-0000-0000-0000-000000000000}"/>
          </ac:spMkLst>
        </pc:spChg>
        <pc:picChg chg="mod">
          <ac:chgData name="Hardman, Paul R." userId="60a69d9c-db34-4a6b-9455-8d6f80bcf8fc" providerId="ADAL" clId="{16E9C37D-78E9-7345-8DD1-D73E027F5D89}" dt="2021-05-03T19:08:21.942" v="383" actId="13244"/>
          <ac:picMkLst>
            <pc:docMk/>
            <pc:sldMk cId="0" sldId="318"/>
            <ac:picMk id="775" creationId="{00000000-0000-0000-0000-000000000000}"/>
          </ac:picMkLst>
        </pc:picChg>
      </pc:sldChg>
      <pc:sldChg chg="addSp delSp modSp">
        <pc:chgData name="Hardman, Paul R." userId="60a69d9c-db34-4a6b-9455-8d6f80bcf8fc" providerId="ADAL" clId="{16E9C37D-78E9-7345-8DD1-D73E027F5D89}" dt="2021-05-03T19:09:20.780" v="389" actId="13244"/>
        <pc:sldMkLst>
          <pc:docMk/>
          <pc:sldMk cId="0" sldId="319"/>
        </pc:sldMkLst>
        <pc:spChg chg="add mod">
          <ac:chgData name="Hardman, Paul R." userId="60a69d9c-db34-4a6b-9455-8d6f80bcf8fc" providerId="ADAL" clId="{16E9C37D-78E9-7345-8DD1-D73E027F5D89}" dt="2021-05-03T19:08:32.108" v="384" actId="13244"/>
          <ac:spMkLst>
            <pc:docMk/>
            <pc:sldMk cId="0" sldId="319"/>
            <ac:spMk id="2" creationId="{8C4898F8-FB9E-BC45-B6AB-900FD9BB6148}"/>
          </ac:spMkLst>
        </pc:spChg>
        <pc:spChg chg="mod">
          <ac:chgData name="Hardman, Paul R." userId="60a69d9c-db34-4a6b-9455-8d6f80bcf8fc" providerId="ADAL" clId="{16E9C37D-78E9-7345-8DD1-D73E027F5D89}" dt="2021-05-03T19:08:50.981" v="386" actId="13244"/>
          <ac:spMkLst>
            <pc:docMk/>
            <pc:sldMk cId="0" sldId="319"/>
            <ac:spMk id="790" creationId="{00000000-0000-0000-0000-000000000000}"/>
          </ac:spMkLst>
        </pc:spChg>
        <pc:spChg chg="del">
          <ac:chgData name="Hardman, Paul R." userId="60a69d9c-db34-4a6b-9455-8d6f80bcf8fc" providerId="ADAL" clId="{16E9C37D-78E9-7345-8DD1-D73E027F5D89}" dt="2021-05-03T18:47:13.867" v="219" actId="478"/>
          <ac:spMkLst>
            <pc:docMk/>
            <pc:sldMk cId="0" sldId="319"/>
            <ac:spMk id="791" creationId="{00000000-0000-0000-0000-000000000000}"/>
          </ac:spMkLst>
        </pc:spChg>
        <pc:spChg chg="mod">
          <ac:chgData name="Hardman, Paul R." userId="60a69d9c-db34-4a6b-9455-8d6f80bcf8fc" providerId="ADAL" clId="{16E9C37D-78E9-7345-8DD1-D73E027F5D89}" dt="2021-05-03T19:09:09.302" v="388" actId="13244"/>
          <ac:spMkLst>
            <pc:docMk/>
            <pc:sldMk cId="0" sldId="319"/>
            <ac:spMk id="792" creationId="{00000000-0000-0000-0000-000000000000}"/>
          </ac:spMkLst>
        </pc:spChg>
        <pc:spChg chg="mod">
          <ac:chgData name="Hardman, Paul R." userId="60a69d9c-db34-4a6b-9455-8d6f80bcf8fc" providerId="ADAL" clId="{16E9C37D-78E9-7345-8DD1-D73E027F5D89}" dt="2021-05-03T19:08:36.019" v="385" actId="13244"/>
          <ac:spMkLst>
            <pc:docMk/>
            <pc:sldMk cId="0" sldId="319"/>
            <ac:spMk id="793" creationId="{00000000-0000-0000-0000-000000000000}"/>
          </ac:spMkLst>
        </pc:spChg>
        <pc:picChg chg="mod">
          <ac:chgData name="Hardman, Paul R." userId="60a69d9c-db34-4a6b-9455-8d6f80bcf8fc" providerId="ADAL" clId="{16E9C37D-78E9-7345-8DD1-D73E027F5D89}" dt="2021-05-03T19:09:20.780" v="389" actId="13244"/>
          <ac:picMkLst>
            <pc:docMk/>
            <pc:sldMk cId="0" sldId="319"/>
            <ac:picMk id="787" creationId="{00000000-0000-0000-0000-000000000000}"/>
          </ac:picMkLst>
        </pc:picChg>
      </pc:sldChg>
      <pc:sldChg chg="modSp">
        <pc:chgData name="Hardman, Paul R." userId="60a69d9c-db34-4a6b-9455-8d6f80bcf8fc" providerId="ADAL" clId="{16E9C37D-78E9-7345-8DD1-D73E027F5D89}" dt="2021-05-03T19:09:51.047" v="390" actId="13244"/>
        <pc:sldMkLst>
          <pc:docMk/>
          <pc:sldMk cId="0" sldId="321"/>
        </pc:sldMkLst>
        <pc:spChg chg="mod">
          <ac:chgData name="Hardman, Paul R." userId="60a69d9c-db34-4a6b-9455-8d6f80bcf8fc" providerId="ADAL" clId="{16E9C37D-78E9-7345-8DD1-D73E027F5D89}" dt="2021-05-03T19:09:51.047" v="390" actId="13244"/>
          <ac:spMkLst>
            <pc:docMk/>
            <pc:sldMk cId="0" sldId="321"/>
            <ac:spMk id="807" creationId="{00000000-0000-0000-0000-000000000000}"/>
          </ac:spMkLst>
        </pc:spChg>
      </pc:sldChg>
    </pc:docChg>
  </pc:docChgLst>
  <pc:docChgLst>
    <pc:chgData name="King, Leeta" userId="6ba0876c-2754-481f-a3b0-eb455705c15d" providerId="ADAL" clId="{4CF64B83-92DC-7E4F-84DF-C07B9DBFF2DC}"/>
    <pc:docChg chg="undo redo custSel modSld">
      <pc:chgData name="King, Leeta" userId="6ba0876c-2754-481f-a3b0-eb455705c15d" providerId="ADAL" clId="{4CF64B83-92DC-7E4F-84DF-C07B9DBFF2DC}" dt="2021-05-03T22:06:15.298" v="955" actId="207"/>
      <pc:docMkLst>
        <pc:docMk/>
      </pc:docMkLst>
      <pc:sldChg chg="addSp delSp modSp mod">
        <pc:chgData name="King, Leeta" userId="6ba0876c-2754-481f-a3b0-eb455705c15d" providerId="ADAL" clId="{4CF64B83-92DC-7E4F-84DF-C07B9DBFF2DC}" dt="2021-05-03T21:24:07.510" v="536"/>
        <pc:sldMkLst>
          <pc:docMk/>
          <pc:sldMk cId="0" sldId="256"/>
        </pc:sldMkLst>
        <pc:spChg chg="add mod">
          <ac:chgData name="King, Leeta" userId="6ba0876c-2754-481f-a3b0-eb455705c15d" providerId="ADAL" clId="{4CF64B83-92DC-7E4F-84DF-C07B9DBFF2DC}" dt="2021-05-03T21:24:07.510" v="536"/>
          <ac:spMkLst>
            <pc:docMk/>
            <pc:sldMk cId="0" sldId="256"/>
            <ac:spMk id="2" creationId="{60B059FC-7575-C44E-ADA1-F44A1056A790}"/>
          </ac:spMkLst>
        </pc:spChg>
        <pc:spChg chg="mod">
          <ac:chgData name="King, Leeta" userId="6ba0876c-2754-481f-a3b0-eb455705c15d" providerId="ADAL" clId="{4CF64B83-92DC-7E4F-84DF-C07B9DBFF2DC}" dt="2021-05-03T20:50:14.667" v="74" actId="20577"/>
          <ac:spMkLst>
            <pc:docMk/>
            <pc:sldMk cId="0" sldId="256"/>
            <ac:spMk id="211" creationId="{00000000-0000-0000-0000-000000000000}"/>
          </ac:spMkLst>
        </pc:spChg>
        <pc:spChg chg="mod">
          <ac:chgData name="King, Leeta" userId="6ba0876c-2754-481f-a3b0-eb455705c15d" providerId="ADAL" clId="{4CF64B83-92DC-7E4F-84DF-C07B9DBFF2DC}" dt="2021-05-03T20:48:48.168" v="73" actId="14100"/>
          <ac:spMkLst>
            <pc:docMk/>
            <pc:sldMk cId="0" sldId="256"/>
            <ac:spMk id="214" creationId="{00000000-0000-0000-0000-000000000000}"/>
          </ac:spMkLst>
        </pc:spChg>
        <pc:picChg chg="del">
          <ac:chgData name="King, Leeta" userId="6ba0876c-2754-481f-a3b0-eb455705c15d" providerId="ADAL" clId="{4CF64B83-92DC-7E4F-84DF-C07B9DBFF2DC}" dt="2021-05-03T20:48:11.243" v="65" actId="478"/>
          <ac:picMkLst>
            <pc:docMk/>
            <pc:sldMk cId="0" sldId="256"/>
            <ac:picMk id="212" creationId="{00000000-0000-0000-0000-000000000000}"/>
          </ac:picMkLst>
        </pc:picChg>
        <pc:picChg chg="mod">
          <ac:chgData name="King, Leeta" userId="6ba0876c-2754-481f-a3b0-eb455705c15d" providerId="ADAL" clId="{4CF64B83-92DC-7E4F-84DF-C07B9DBFF2DC}" dt="2021-05-03T20:52:20.430" v="112" actId="962"/>
          <ac:picMkLst>
            <pc:docMk/>
            <pc:sldMk cId="0" sldId="256"/>
            <ac:picMk id="213" creationId="{00000000-0000-0000-0000-000000000000}"/>
          </ac:picMkLst>
        </pc:picChg>
      </pc:sldChg>
      <pc:sldChg chg="modSp mod">
        <pc:chgData name="King, Leeta" userId="6ba0876c-2754-481f-a3b0-eb455705c15d" providerId="ADAL" clId="{4CF64B83-92DC-7E4F-84DF-C07B9DBFF2DC}" dt="2021-05-03T20:52:57.204" v="114" actId="13244"/>
        <pc:sldMkLst>
          <pc:docMk/>
          <pc:sldMk cId="0" sldId="257"/>
        </pc:sldMkLst>
        <pc:spChg chg="mod ord">
          <ac:chgData name="King, Leeta" userId="6ba0876c-2754-481f-a3b0-eb455705c15d" providerId="ADAL" clId="{4CF64B83-92DC-7E4F-84DF-C07B9DBFF2DC}" dt="2021-05-03T20:52:57.204" v="114" actId="13244"/>
          <ac:spMkLst>
            <pc:docMk/>
            <pc:sldMk cId="0" sldId="257"/>
            <ac:spMk id="222" creationId="{00000000-0000-0000-0000-000000000000}"/>
          </ac:spMkLst>
        </pc:spChg>
      </pc:sldChg>
      <pc:sldChg chg="addSp delSp modSp mod">
        <pc:chgData name="King, Leeta" userId="6ba0876c-2754-481f-a3b0-eb455705c15d" providerId="ADAL" clId="{4CF64B83-92DC-7E4F-84DF-C07B9DBFF2DC}" dt="2021-05-03T21:24:07.510" v="536"/>
        <pc:sldMkLst>
          <pc:docMk/>
          <pc:sldMk cId="0" sldId="258"/>
        </pc:sldMkLst>
        <pc:spChg chg="add mod ord">
          <ac:chgData name="King, Leeta" userId="6ba0876c-2754-481f-a3b0-eb455705c15d" providerId="ADAL" clId="{4CF64B83-92DC-7E4F-84DF-C07B9DBFF2DC}" dt="2021-05-03T21:01:21.248" v="397" actId="13244"/>
          <ac:spMkLst>
            <pc:docMk/>
            <pc:sldMk cId="0" sldId="258"/>
            <ac:spMk id="2" creationId="{5EEC9713-4227-EE4D-8D36-123820AD9A67}"/>
          </ac:spMkLst>
        </pc:spChg>
        <pc:spChg chg="add mod">
          <ac:chgData name="King, Leeta" userId="6ba0876c-2754-481f-a3b0-eb455705c15d" providerId="ADAL" clId="{4CF64B83-92DC-7E4F-84DF-C07B9DBFF2DC}" dt="2021-05-03T21:24:07.510" v="536"/>
          <ac:spMkLst>
            <pc:docMk/>
            <pc:sldMk cId="0" sldId="258"/>
            <ac:spMk id="3" creationId="{A759434C-F55C-E84C-A7AD-98DCBABA57B3}"/>
          </ac:spMkLst>
        </pc:spChg>
        <pc:spChg chg="mod">
          <ac:chgData name="King, Leeta" userId="6ba0876c-2754-481f-a3b0-eb455705c15d" providerId="ADAL" clId="{4CF64B83-92DC-7E4F-84DF-C07B9DBFF2DC}" dt="2021-05-03T21:00:58.979" v="395" actId="14100"/>
          <ac:spMkLst>
            <pc:docMk/>
            <pc:sldMk cId="0" sldId="258"/>
            <ac:spMk id="227" creationId="{00000000-0000-0000-0000-000000000000}"/>
          </ac:spMkLst>
        </pc:spChg>
        <pc:picChg chg="del">
          <ac:chgData name="King, Leeta" userId="6ba0876c-2754-481f-a3b0-eb455705c15d" providerId="ADAL" clId="{4CF64B83-92DC-7E4F-84DF-C07B9DBFF2DC}" dt="2021-05-03T20:59:55.552" v="387" actId="478"/>
          <ac:picMkLst>
            <pc:docMk/>
            <pc:sldMk cId="0" sldId="258"/>
            <ac:picMk id="229" creationId="{00000000-0000-0000-0000-000000000000}"/>
          </ac:picMkLst>
        </pc:picChg>
      </pc:sldChg>
      <pc:sldChg chg="modSp mod">
        <pc:chgData name="King, Leeta" userId="6ba0876c-2754-481f-a3b0-eb455705c15d" providerId="ADAL" clId="{4CF64B83-92DC-7E4F-84DF-C07B9DBFF2DC}" dt="2021-05-03T22:06:15.298" v="955" actId="207"/>
        <pc:sldMkLst>
          <pc:docMk/>
          <pc:sldMk cId="0" sldId="259"/>
        </pc:sldMkLst>
        <pc:spChg chg="mod">
          <ac:chgData name="King, Leeta" userId="6ba0876c-2754-481f-a3b0-eb455705c15d" providerId="ADAL" clId="{4CF64B83-92DC-7E4F-84DF-C07B9DBFF2DC}" dt="2021-05-03T22:06:15.298" v="955" actId="207"/>
          <ac:spMkLst>
            <pc:docMk/>
            <pc:sldMk cId="0" sldId="259"/>
            <ac:spMk id="236" creationId="{00000000-0000-0000-0000-000000000000}"/>
          </ac:spMkLst>
        </pc:spChg>
      </pc:sldChg>
      <pc:sldChg chg="modSp mod">
        <pc:chgData name="King, Leeta" userId="6ba0876c-2754-481f-a3b0-eb455705c15d" providerId="ADAL" clId="{4CF64B83-92DC-7E4F-84DF-C07B9DBFF2DC}" dt="2021-05-03T21:03:17.593" v="406" actId="20577"/>
        <pc:sldMkLst>
          <pc:docMk/>
          <pc:sldMk cId="0" sldId="260"/>
        </pc:sldMkLst>
        <pc:spChg chg="mod">
          <ac:chgData name="King, Leeta" userId="6ba0876c-2754-481f-a3b0-eb455705c15d" providerId="ADAL" clId="{4CF64B83-92DC-7E4F-84DF-C07B9DBFF2DC}" dt="2021-05-03T21:03:17.593" v="406" actId="20577"/>
          <ac:spMkLst>
            <pc:docMk/>
            <pc:sldMk cId="0" sldId="260"/>
            <ac:spMk id="242" creationId="{00000000-0000-0000-0000-000000000000}"/>
          </ac:spMkLst>
        </pc:spChg>
      </pc:sldChg>
      <pc:sldChg chg="modSp mod">
        <pc:chgData name="King, Leeta" userId="6ba0876c-2754-481f-a3b0-eb455705c15d" providerId="ADAL" clId="{4CF64B83-92DC-7E4F-84DF-C07B9DBFF2DC}" dt="2021-05-03T21:04:02.472" v="408" actId="13244"/>
        <pc:sldMkLst>
          <pc:docMk/>
          <pc:sldMk cId="0" sldId="261"/>
        </pc:sldMkLst>
        <pc:spChg chg="mod ord">
          <ac:chgData name="King, Leeta" userId="6ba0876c-2754-481f-a3b0-eb455705c15d" providerId="ADAL" clId="{4CF64B83-92DC-7E4F-84DF-C07B9DBFF2DC}" dt="2021-05-03T21:04:02.472" v="408" actId="13244"/>
          <ac:spMkLst>
            <pc:docMk/>
            <pc:sldMk cId="0" sldId="261"/>
            <ac:spMk id="251" creationId="{00000000-0000-0000-0000-000000000000}"/>
          </ac:spMkLst>
        </pc:spChg>
      </pc:sldChg>
      <pc:sldChg chg="modSp mod">
        <pc:chgData name="King, Leeta" userId="6ba0876c-2754-481f-a3b0-eb455705c15d" providerId="ADAL" clId="{4CF64B83-92DC-7E4F-84DF-C07B9DBFF2DC}" dt="2021-05-03T21:05:34.959" v="424" actId="13244"/>
        <pc:sldMkLst>
          <pc:docMk/>
          <pc:sldMk cId="0" sldId="262"/>
        </pc:sldMkLst>
        <pc:spChg chg="mod">
          <ac:chgData name="King, Leeta" userId="6ba0876c-2754-481f-a3b0-eb455705c15d" providerId="ADAL" clId="{4CF64B83-92DC-7E4F-84DF-C07B9DBFF2DC}" dt="2021-05-03T21:05:06.051" v="422" actId="14100"/>
          <ac:spMkLst>
            <pc:docMk/>
            <pc:sldMk cId="0" sldId="262"/>
            <ac:spMk id="256" creationId="{00000000-0000-0000-0000-000000000000}"/>
          </ac:spMkLst>
        </pc:spChg>
        <pc:spChg chg="ord">
          <ac:chgData name="King, Leeta" userId="6ba0876c-2754-481f-a3b0-eb455705c15d" providerId="ADAL" clId="{4CF64B83-92DC-7E4F-84DF-C07B9DBFF2DC}" dt="2021-05-03T21:05:34.959" v="424" actId="13244"/>
          <ac:spMkLst>
            <pc:docMk/>
            <pc:sldMk cId="0" sldId="262"/>
            <ac:spMk id="257" creationId="{00000000-0000-0000-0000-000000000000}"/>
          </ac:spMkLst>
        </pc:spChg>
        <pc:spChg chg="mod ord">
          <ac:chgData name="King, Leeta" userId="6ba0876c-2754-481f-a3b0-eb455705c15d" providerId="ADAL" clId="{4CF64B83-92DC-7E4F-84DF-C07B9DBFF2DC}" dt="2021-05-03T21:05:29.496" v="423" actId="13244"/>
          <ac:spMkLst>
            <pc:docMk/>
            <pc:sldMk cId="0" sldId="262"/>
            <ac:spMk id="259" creationId="{00000000-0000-0000-0000-000000000000}"/>
          </ac:spMkLst>
        </pc:spChg>
      </pc:sldChg>
      <pc:sldChg chg="addSp delSp modSp mod">
        <pc:chgData name="King, Leeta" userId="6ba0876c-2754-481f-a3b0-eb455705c15d" providerId="ADAL" clId="{4CF64B83-92DC-7E4F-84DF-C07B9DBFF2DC}" dt="2021-05-03T21:06:37.900" v="437" actId="14100"/>
        <pc:sldMkLst>
          <pc:docMk/>
          <pc:sldMk cId="0" sldId="263"/>
        </pc:sldMkLst>
        <pc:spChg chg="add del mod">
          <ac:chgData name="King, Leeta" userId="6ba0876c-2754-481f-a3b0-eb455705c15d" providerId="ADAL" clId="{4CF64B83-92DC-7E4F-84DF-C07B9DBFF2DC}" dt="2021-05-03T21:06:37.900" v="437" actId="14100"/>
          <ac:spMkLst>
            <pc:docMk/>
            <pc:sldMk cId="0" sldId="263"/>
            <ac:spMk id="266" creationId="{00000000-0000-0000-0000-000000000000}"/>
          </ac:spMkLst>
        </pc:spChg>
        <pc:spChg chg="ord">
          <ac:chgData name="King, Leeta" userId="6ba0876c-2754-481f-a3b0-eb455705c15d" providerId="ADAL" clId="{4CF64B83-92DC-7E4F-84DF-C07B9DBFF2DC}" dt="2021-05-03T21:05:45.140" v="425" actId="13244"/>
          <ac:spMkLst>
            <pc:docMk/>
            <pc:sldMk cId="0" sldId="263"/>
            <ac:spMk id="267" creationId="{00000000-0000-0000-0000-000000000000}"/>
          </ac:spMkLst>
        </pc:spChg>
      </pc:sldChg>
      <pc:sldChg chg="modSp mod">
        <pc:chgData name="King, Leeta" userId="6ba0876c-2754-481f-a3b0-eb455705c15d" providerId="ADAL" clId="{4CF64B83-92DC-7E4F-84DF-C07B9DBFF2DC}" dt="2021-05-03T21:09:57.900" v="438" actId="207"/>
        <pc:sldMkLst>
          <pc:docMk/>
          <pc:sldMk cId="0" sldId="264"/>
        </pc:sldMkLst>
        <pc:spChg chg="mod">
          <ac:chgData name="King, Leeta" userId="6ba0876c-2754-481f-a3b0-eb455705c15d" providerId="ADAL" clId="{4CF64B83-92DC-7E4F-84DF-C07B9DBFF2DC}" dt="2021-05-03T21:09:57.900" v="438" actId="207"/>
          <ac:spMkLst>
            <pc:docMk/>
            <pc:sldMk cId="0" sldId="264"/>
            <ac:spMk id="2" creationId="{007E80D1-F887-CA45-8C08-2F06D334B8E2}"/>
          </ac:spMkLst>
        </pc:spChg>
      </pc:sldChg>
      <pc:sldChg chg="modSp mod">
        <pc:chgData name="King, Leeta" userId="6ba0876c-2754-481f-a3b0-eb455705c15d" providerId="ADAL" clId="{4CF64B83-92DC-7E4F-84DF-C07B9DBFF2DC}" dt="2021-05-03T21:10:14.840" v="439" actId="13244"/>
        <pc:sldMkLst>
          <pc:docMk/>
          <pc:sldMk cId="0" sldId="265"/>
        </pc:sldMkLst>
        <pc:spChg chg="mod">
          <ac:chgData name="King, Leeta" userId="6ba0876c-2754-481f-a3b0-eb455705c15d" providerId="ADAL" clId="{4CF64B83-92DC-7E4F-84DF-C07B9DBFF2DC}" dt="2021-05-03T20:26:36.415" v="30" actId="207"/>
          <ac:spMkLst>
            <pc:docMk/>
            <pc:sldMk cId="0" sldId="265"/>
            <ac:spMk id="280" creationId="{00000000-0000-0000-0000-000000000000}"/>
          </ac:spMkLst>
        </pc:spChg>
        <pc:spChg chg="ord">
          <ac:chgData name="King, Leeta" userId="6ba0876c-2754-481f-a3b0-eb455705c15d" providerId="ADAL" clId="{4CF64B83-92DC-7E4F-84DF-C07B9DBFF2DC}" dt="2021-05-03T21:10:14.840" v="439" actId="13244"/>
          <ac:spMkLst>
            <pc:docMk/>
            <pc:sldMk cId="0" sldId="265"/>
            <ac:spMk id="281" creationId="{00000000-0000-0000-0000-000000000000}"/>
          </ac:spMkLst>
        </pc:spChg>
      </pc:sldChg>
      <pc:sldChg chg="modSp mod">
        <pc:chgData name="King, Leeta" userId="6ba0876c-2754-481f-a3b0-eb455705c15d" providerId="ADAL" clId="{4CF64B83-92DC-7E4F-84DF-C07B9DBFF2DC}" dt="2021-05-03T21:12:54.572" v="465" actId="255"/>
        <pc:sldMkLst>
          <pc:docMk/>
          <pc:sldMk cId="0" sldId="266"/>
        </pc:sldMkLst>
        <pc:spChg chg="mod">
          <ac:chgData name="King, Leeta" userId="6ba0876c-2754-481f-a3b0-eb455705c15d" providerId="ADAL" clId="{4CF64B83-92DC-7E4F-84DF-C07B9DBFF2DC}" dt="2021-05-03T21:12:54.572" v="465" actId="255"/>
          <ac:spMkLst>
            <pc:docMk/>
            <pc:sldMk cId="0" sldId="266"/>
            <ac:spMk id="286" creationId="{00000000-0000-0000-0000-000000000000}"/>
          </ac:spMkLst>
        </pc:spChg>
        <pc:spChg chg="mod ord">
          <ac:chgData name="King, Leeta" userId="6ba0876c-2754-481f-a3b0-eb455705c15d" providerId="ADAL" clId="{4CF64B83-92DC-7E4F-84DF-C07B9DBFF2DC}" dt="2021-05-03T21:10:58.134" v="450" actId="13244"/>
          <ac:spMkLst>
            <pc:docMk/>
            <pc:sldMk cId="0" sldId="266"/>
            <ac:spMk id="287" creationId="{00000000-0000-0000-0000-000000000000}"/>
          </ac:spMkLst>
        </pc:spChg>
        <pc:spChg chg="ord">
          <ac:chgData name="King, Leeta" userId="6ba0876c-2754-481f-a3b0-eb455705c15d" providerId="ADAL" clId="{4CF64B83-92DC-7E4F-84DF-C07B9DBFF2DC}" dt="2021-05-03T21:10:49.277" v="449" actId="13244"/>
          <ac:spMkLst>
            <pc:docMk/>
            <pc:sldMk cId="0" sldId="266"/>
            <ac:spMk id="288" creationId="{00000000-0000-0000-0000-000000000000}"/>
          </ac:spMkLst>
        </pc:spChg>
      </pc:sldChg>
      <pc:sldChg chg="modSp mod">
        <pc:chgData name="King, Leeta" userId="6ba0876c-2754-481f-a3b0-eb455705c15d" providerId="ADAL" clId="{4CF64B83-92DC-7E4F-84DF-C07B9DBFF2DC}" dt="2021-05-03T21:13:35.338" v="468" actId="962"/>
        <pc:sldMkLst>
          <pc:docMk/>
          <pc:sldMk cId="0" sldId="267"/>
        </pc:sldMkLst>
        <pc:spChg chg="mod">
          <ac:chgData name="King, Leeta" userId="6ba0876c-2754-481f-a3b0-eb455705c15d" providerId="ADAL" clId="{4CF64B83-92DC-7E4F-84DF-C07B9DBFF2DC}" dt="2021-05-03T20:29:30.524" v="54" actId="207"/>
          <ac:spMkLst>
            <pc:docMk/>
            <pc:sldMk cId="0" sldId="267"/>
            <ac:spMk id="296" creationId="{00000000-0000-0000-0000-000000000000}"/>
          </ac:spMkLst>
        </pc:spChg>
        <pc:spChg chg="ord">
          <ac:chgData name="King, Leeta" userId="6ba0876c-2754-481f-a3b0-eb455705c15d" providerId="ADAL" clId="{4CF64B83-92DC-7E4F-84DF-C07B9DBFF2DC}" dt="2021-05-03T21:13:22.596" v="466" actId="13244"/>
          <ac:spMkLst>
            <pc:docMk/>
            <pc:sldMk cId="0" sldId="267"/>
            <ac:spMk id="297" creationId="{00000000-0000-0000-0000-000000000000}"/>
          </ac:spMkLst>
        </pc:spChg>
        <pc:picChg chg="mod">
          <ac:chgData name="King, Leeta" userId="6ba0876c-2754-481f-a3b0-eb455705c15d" providerId="ADAL" clId="{4CF64B83-92DC-7E4F-84DF-C07B9DBFF2DC}" dt="2021-05-03T21:13:35.338" v="468" actId="962"/>
          <ac:picMkLst>
            <pc:docMk/>
            <pc:sldMk cId="0" sldId="267"/>
            <ac:picMk id="295" creationId="{00000000-0000-0000-0000-000000000000}"/>
          </ac:picMkLst>
        </pc:picChg>
      </pc:sldChg>
      <pc:sldChg chg="modSp mod">
        <pc:chgData name="King, Leeta" userId="6ba0876c-2754-481f-a3b0-eb455705c15d" providerId="ADAL" clId="{4CF64B83-92DC-7E4F-84DF-C07B9DBFF2DC}" dt="2021-05-03T21:13:55.176" v="472" actId="27636"/>
        <pc:sldMkLst>
          <pc:docMk/>
          <pc:sldMk cId="0" sldId="268"/>
        </pc:sldMkLst>
        <pc:spChg chg="mod">
          <ac:chgData name="King, Leeta" userId="6ba0876c-2754-481f-a3b0-eb455705c15d" providerId="ADAL" clId="{4CF64B83-92DC-7E4F-84DF-C07B9DBFF2DC}" dt="2021-05-03T21:13:55.176" v="472" actId="27636"/>
          <ac:spMkLst>
            <pc:docMk/>
            <pc:sldMk cId="0" sldId="268"/>
            <ac:spMk id="302" creationId="{00000000-0000-0000-0000-000000000000}"/>
          </ac:spMkLst>
        </pc:spChg>
        <pc:spChg chg="mod ord">
          <ac:chgData name="King, Leeta" userId="6ba0876c-2754-481f-a3b0-eb455705c15d" providerId="ADAL" clId="{4CF64B83-92DC-7E4F-84DF-C07B9DBFF2DC}" dt="2021-05-03T21:13:45.620" v="469" actId="13244"/>
          <ac:spMkLst>
            <pc:docMk/>
            <pc:sldMk cId="0" sldId="268"/>
            <ac:spMk id="303" creationId="{00000000-0000-0000-0000-000000000000}"/>
          </ac:spMkLst>
        </pc:spChg>
      </pc:sldChg>
      <pc:sldChg chg="modSp mod">
        <pc:chgData name="King, Leeta" userId="6ba0876c-2754-481f-a3b0-eb455705c15d" providerId="ADAL" clId="{4CF64B83-92DC-7E4F-84DF-C07B9DBFF2DC}" dt="2021-05-03T21:15:13.539" v="486" actId="14100"/>
        <pc:sldMkLst>
          <pc:docMk/>
          <pc:sldMk cId="0" sldId="269"/>
        </pc:sldMkLst>
        <pc:spChg chg="mod">
          <ac:chgData name="King, Leeta" userId="6ba0876c-2754-481f-a3b0-eb455705c15d" providerId="ADAL" clId="{4CF64B83-92DC-7E4F-84DF-C07B9DBFF2DC}" dt="2021-05-03T21:15:13.539" v="486" actId="14100"/>
          <ac:spMkLst>
            <pc:docMk/>
            <pc:sldMk cId="0" sldId="269"/>
            <ac:spMk id="308" creationId="{00000000-0000-0000-0000-000000000000}"/>
          </ac:spMkLst>
        </pc:spChg>
        <pc:spChg chg="mod">
          <ac:chgData name="King, Leeta" userId="6ba0876c-2754-481f-a3b0-eb455705c15d" providerId="ADAL" clId="{4CF64B83-92DC-7E4F-84DF-C07B9DBFF2DC}" dt="2021-05-03T20:29:37.581" v="55" actId="207"/>
          <ac:spMkLst>
            <pc:docMk/>
            <pc:sldMk cId="0" sldId="269"/>
            <ac:spMk id="309" creationId="{00000000-0000-0000-0000-000000000000}"/>
          </ac:spMkLst>
        </pc:spChg>
        <pc:spChg chg="mod">
          <ac:chgData name="King, Leeta" userId="6ba0876c-2754-481f-a3b0-eb455705c15d" providerId="ADAL" clId="{4CF64B83-92DC-7E4F-84DF-C07B9DBFF2DC}" dt="2021-05-03T20:24:01.299" v="4" actId="207"/>
          <ac:spMkLst>
            <pc:docMk/>
            <pc:sldMk cId="0" sldId="269"/>
            <ac:spMk id="311" creationId="{00000000-0000-0000-0000-000000000000}"/>
          </ac:spMkLst>
        </pc:spChg>
      </pc:sldChg>
      <pc:sldChg chg="modSp mod">
        <pc:chgData name="King, Leeta" userId="6ba0876c-2754-481f-a3b0-eb455705c15d" providerId="ADAL" clId="{4CF64B83-92DC-7E4F-84DF-C07B9DBFF2DC}" dt="2021-05-03T21:15:32.627" v="487" actId="207"/>
        <pc:sldMkLst>
          <pc:docMk/>
          <pc:sldMk cId="0" sldId="270"/>
        </pc:sldMkLst>
        <pc:spChg chg="mod">
          <ac:chgData name="King, Leeta" userId="6ba0876c-2754-481f-a3b0-eb455705c15d" providerId="ADAL" clId="{4CF64B83-92DC-7E4F-84DF-C07B9DBFF2DC}" dt="2021-05-03T21:15:32.627" v="487" actId="207"/>
          <ac:spMkLst>
            <pc:docMk/>
            <pc:sldMk cId="0" sldId="270"/>
            <ac:spMk id="317" creationId="{00000000-0000-0000-0000-000000000000}"/>
          </ac:spMkLst>
        </pc:spChg>
      </pc:sldChg>
      <pc:sldChg chg="modSp mod">
        <pc:chgData name="King, Leeta" userId="6ba0876c-2754-481f-a3b0-eb455705c15d" providerId="ADAL" clId="{4CF64B83-92DC-7E4F-84DF-C07B9DBFF2DC}" dt="2021-05-03T21:16:22.933" v="491" actId="1076"/>
        <pc:sldMkLst>
          <pc:docMk/>
          <pc:sldMk cId="0" sldId="271"/>
        </pc:sldMkLst>
        <pc:spChg chg="mod">
          <ac:chgData name="King, Leeta" userId="6ba0876c-2754-481f-a3b0-eb455705c15d" providerId="ADAL" clId="{4CF64B83-92DC-7E4F-84DF-C07B9DBFF2DC}" dt="2021-05-03T21:16:16.351" v="490" actId="1076"/>
          <ac:spMkLst>
            <pc:docMk/>
            <pc:sldMk cId="0" sldId="271"/>
            <ac:spMk id="324" creationId="{00000000-0000-0000-0000-000000000000}"/>
          </ac:spMkLst>
        </pc:spChg>
        <pc:spChg chg="mod">
          <ac:chgData name="King, Leeta" userId="6ba0876c-2754-481f-a3b0-eb455705c15d" providerId="ADAL" clId="{4CF64B83-92DC-7E4F-84DF-C07B9DBFF2DC}" dt="2021-05-03T20:27:42.567" v="38" actId="120"/>
          <ac:spMkLst>
            <pc:docMk/>
            <pc:sldMk cId="0" sldId="271"/>
            <ac:spMk id="326" creationId="{00000000-0000-0000-0000-000000000000}"/>
          </ac:spMkLst>
        </pc:spChg>
        <pc:picChg chg="mod">
          <ac:chgData name="King, Leeta" userId="6ba0876c-2754-481f-a3b0-eb455705c15d" providerId="ADAL" clId="{4CF64B83-92DC-7E4F-84DF-C07B9DBFF2DC}" dt="2021-05-03T21:16:22.933" v="491" actId="1076"/>
          <ac:picMkLst>
            <pc:docMk/>
            <pc:sldMk cId="0" sldId="271"/>
            <ac:picMk id="325" creationId="{00000000-0000-0000-0000-000000000000}"/>
          </ac:picMkLst>
        </pc:picChg>
      </pc:sldChg>
      <pc:sldChg chg="modSp mod">
        <pc:chgData name="King, Leeta" userId="6ba0876c-2754-481f-a3b0-eb455705c15d" providerId="ADAL" clId="{4CF64B83-92DC-7E4F-84DF-C07B9DBFF2DC}" dt="2021-05-03T21:17:07.647" v="493" actId="13244"/>
        <pc:sldMkLst>
          <pc:docMk/>
          <pc:sldMk cId="0" sldId="272"/>
        </pc:sldMkLst>
        <pc:spChg chg="mod">
          <ac:chgData name="King, Leeta" userId="6ba0876c-2754-481f-a3b0-eb455705c15d" providerId="ADAL" clId="{4CF64B83-92DC-7E4F-84DF-C07B9DBFF2DC}" dt="2021-05-03T20:32:29.220" v="64" actId="2085"/>
          <ac:spMkLst>
            <pc:docMk/>
            <pc:sldMk cId="0" sldId="272"/>
            <ac:spMk id="333" creationId="{00000000-0000-0000-0000-000000000000}"/>
          </ac:spMkLst>
        </pc:spChg>
        <pc:spChg chg="ord">
          <ac:chgData name="King, Leeta" userId="6ba0876c-2754-481f-a3b0-eb455705c15d" providerId="ADAL" clId="{4CF64B83-92DC-7E4F-84DF-C07B9DBFF2DC}" dt="2021-05-03T21:17:07.647" v="493" actId="13244"/>
          <ac:spMkLst>
            <pc:docMk/>
            <pc:sldMk cId="0" sldId="272"/>
            <ac:spMk id="337" creationId="{00000000-0000-0000-0000-000000000000}"/>
          </ac:spMkLst>
        </pc:spChg>
        <pc:grpChg chg="ord">
          <ac:chgData name="King, Leeta" userId="6ba0876c-2754-481f-a3b0-eb455705c15d" providerId="ADAL" clId="{4CF64B83-92DC-7E4F-84DF-C07B9DBFF2DC}" dt="2021-05-03T21:17:05.338" v="492" actId="13244"/>
          <ac:grpSpMkLst>
            <pc:docMk/>
            <pc:sldMk cId="0" sldId="272"/>
            <ac:grpSpMk id="334" creationId="{00000000-0000-0000-0000-000000000000}"/>
          </ac:grpSpMkLst>
        </pc:grpChg>
      </pc:sldChg>
      <pc:sldChg chg="addSp delSp modSp mod chgLayout">
        <pc:chgData name="King, Leeta" userId="6ba0876c-2754-481f-a3b0-eb455705c15d" providerId="ADAL" clId="{4CF64B83-92DC-7E4F-84DF-C07B9DBFF2DC}" dt="2021-05-03T21:19:31.342" v="510" actId="1076"/>
        <pc:sldMkLst>
          <pc:docMk/>
          <pc:sldMk cId="0" sldId="273"/>
        </pc:sldMkLst>
        <pc:spChg chg="add del mod">
          <ac:chgData name="King, Leeta" userId="6ba0876c-2754-481f-a3b0-eb455705c15d" providerId="ADAL" clId="{4CF64B83-92DC-7E4F-84DF-C07B9DBFF2DC}" dt="2021-05-03T20:32:03.373" v="62" actId="6264"/>
          <ac:spMkLst>
            <pc:docMk/>
            <pc:sldMk cId="0" sldId="273"/>
            <ac:spMk id="2" creationId="{A0B816CB-95A8-164C-A49F-7DFFF63F4546}"/>
          </ac:spMkLst>
        </pc:spChg>
        <pc:spChg chg="add del mod">
          <ac:chgData name="King, Leeta" userId="6ba0876c-2754-481f-a3b0-eb455705c15d" providerId="ADAL" clId="{4CF64B83-92DC-7E4F-84DF-C07B9DBFF2DC}" dt="2021-05-03T20:32:03.373" v="62" actId="6264"/>
          <ac:spMkLst>
            <pc:docMk/>
            <pc:sldMk cId="0" sldId="273"/>
            <ac:spMk id="3" creationId="{B3645E36-46DD-4C4E-915B-AD8387057B40}"/>
          </ac:spMkLst>
        </pc:spChg>
        <pc:spChg chg="mod">
          <ac:chgData name="King, Leeta" userId="6ba0876c-2754-481f-a3b0-eb455705c15d" providerId="ADAL" clId="{4CF64B83-92DC-7E4F-84DF-C07B9DBFF2DC}" dt="2021-05-03T21:18:27.105" v="506" actId="14100"/>
          <ac:spMkLst>
            <pc:docMk/>
            <pc:sldMk cId="0" sldId="273"/>
            <ac:spMk id="342" creationId="{00000000-0000-0000-0000-000000000000}"/>
          </ac:spMkLst>
        </pc:spChg>
        <pc:spChg chg="mod ord">
          <ac:chgData name="King, Leeta" userId="6ba0876c-2754-481f-a3b0-eb455705c15d" providerId="ADAL" clId="{4CF64B83-92DC-7E4F-84DF-C07B9DBFF2DC}" dt="2021-05-03T21:19:31.342" v="510" actId="1076"/>
          <ac:spMkLst>
            <pc:docMk/>
            <pc:sldMk cId="0" sldId="273"/>
            <ac:spMk id="346" creationId="{00000000-0000-0000-0000-000000000000}"/>
          </ac:spMkLst>
        </pc:spChg>
        <pc:spChg chg="mod ord">
          <ac:chgData name="King, Leeta" userId="6ba0876c-2754-481f-a3b0-eb455705c15d" providerId="ADAL" clId="{4CF64B83-92DC-7E4F-84DF-C07B9DBFF2DC}" dt="2021-05-03T21:18:33.552" v="507" actId="1076"/>
          <ac:spMkLst>
            <pc:docMk/>
            <pc:sldMk cId="0" sldId="273"/>
            <ac:spMk id="348" creationId="{00000000-0000-0000-0000-000000000000}"/>
          </ac:spMkLst>
        </pc:spChg>
        <pc:grpChg chg="ord">
          <ac:chgData name="King, Leeta" userId="6ba0876c-2754-481f-a3b0-eb455705c15d" providerId="ADAL" clId="{4CF64B83-92DC-7E4F-84DF-C07B9DBFF2DC}" dt="2021-05-03T21:18:41.688" v="508" actId="13244"/>
          <ac:grpSpMkLst>
            <pc:docMk/>
            <pc:sldMk cId="0" sldId="273"/>
            <ac:grpSpMk id="343" creationId="{00000000-0000-0000-0000-000000000000}"/>
          </ac:grpSpMkLst>
        </pc:grpChg>
        <pc:picChg chg="ord">
          <ac:chgData name="King, Leeta" userId="6ba0876c-2754-481f-a3b0-eb455705c15d" providerId="ADAL" clId="{4CF64B83-92DC-7E4F-84DF-C07B9DBFF2DC}" dt="2021-05-03T21:19:23.824" v="509" actId="13244"/>
          <ac:picMkLst>
            <pc:docMk/>
            <pc:sldMk cId="0" sldId="273"/>
            <ac:picMk id="347" creationId="{00000000-0000-0000-0000-000000000000}"/>
          </ac:picMkLst>
        </pc:picChg>
      </pc:sldChg>
      <pc:sldChg chg="modSp mod">
        <pc:chgData name="King, Leeta" userId="6ba0876c-2754-481f-a3b0-eb455705c15d" providerId="ADAL" clId="{4CF64B83-92DC-7E4F-84DF-C07B9DBFF2DC}" dt="2021-05-03T21:21:01.532" v="525" actId="14100"/>
        <pc:sldMkLst>
          <pc:docMk/>
          <pc:sldMk cId="0" sldId="274"/>
        </pc:sldMkLst>
        <pc:spChg chg="mod">
          <ac:chgData name="King, Leeta" userId="6ba0876c-2754-481f-a3b0-eb455705c15d" providerId="ADAL" clId="{4CF64B83-92DC-7E4F-84DF-C07B9DBFF2DC}" dt="2021-05-03T21:21:01.532" v="525" actId="14100"/>
          <ac:spMkLst>
            <pc:docMk/>
            <pc:sldMk cId="0" sldId="274"/>
            <ac:spMk id="353" creationId="{00000000-0000-0000-0000-000000000000}"/>
          </ac:spMkLst>
        </pc:spChg>
        <pc:spChg chg="mod ord">
          <ac:chgData name="King, Leeta" userId="6ba0876c-2754-481f-a3b0-eb455705c15d" providerId="ADAL" clId="{4CF64B83-92DC-7E4F-84DF-C07B9DBFF2DC}" dt="2021-05-03T21:19:43.014" v="512" actId="207"/>
          <ac:spMkLst>
            <pc:docMk/>
            <pc:sldMk cId="0" sldId="274"/>
            <ac:spMk id="354" creationId="{00000000-0000-0000-0000-000000000000}"/>
          </ac:spMkLst>
        </pc:spChg>
      </pc:sldChg>
      <pc:sldChg chg="modSp mod">
        <pc:chgData name="King, Leeta" userId="6ba0876c-2754-481f-a3b0-eb455705c15d" providerId="ADAL" clId="{4CF64B83-92DC-7E4F-84DF-C07B9DBFF2DC}" dt="2021-05-03T20:28:41.457" v="51" actId="207"/>
        <pc:sldMkLst>
          <pc:docMk/>
          <pc:sldMk cId="0" sldId="275"/>
        </pc:sldMkLst>
        <pc:spChg chg="mod">
          <ac:chgData name="King, Leeta" userId="6ba0876c-2754-481f-a3b0-eb455705c15d" providerId="ADAL" clId="{4CF64B83-92DC-7E4F-84DF-C07B9DBFF2DC}" dt="2021-05-03T20:28:41.457" v="51" actId="207"/>
          <ac:spMkLst>
            <pc:docMk/>
            <pc:sldMk cId="0" sldId="275"/>
            <ac:spMk id="360" creationId="{00000000-0000-0000-0000-000000000000}"/>
          </ac:spMkLst>
        </pc:spChg>
      </pc:sldChg>
      <pc:sldChg chg="addSp modSp mod">
        <pc:chgData name="King, Leeta" userId="6ba0876c-2754-481f-a3b0-eb455705c15d" providerId="ADAL" clId="{4CF64B83-92DC-7E4F-84DF-C07B9DBFF2DC}" dt="2021-05-03T21:24:07.510" v="536"/>
        <pc:sldMkLst>
          <pc:docMk/>
          <pc:sldMk cId="0" sldId="276"/>
        </pc:sldMkLst>
        <pc:spChg chg="mod">
          <ac:chgData name="King, Leeta" userId="6ba0876c-2754-481f-a3b0-eb455705c15d" providerId="ADAL" clId="{4CF64B83-92DC-7E4F-84DF-C07B9DBFF2DC}" dt="2021-05-03T21:21:37.121" v="526" actId="14100"/>
          <ac:spMkLst>
            <pc:docMk/>
            <pc:sldMk cId="0" sldId="276"/>
            <ac:spMk id="2" creationId="{69F9B086-6234-A24E-8736-69DD75919B23}"/>
          </ac:spMkLst>
        </pc:spChg>
        <pc:spChg chg="add mod">
          <ac:chgData name="King, Leeta" userId="6ba0876c-2754-481f-a3b0-eb455705c15d" providerId="ADAL" clId="{4CF64B83-92DC-7E4F-84DF-C07B9DBFF2DC}" dt="2021-05-03T21:24:07.510" v="536"/>
          <ac:spMkLst>
            <pc:docMk/>
            <pc:sldMk cId="0" sldId="276"/>
            <ac:spMk id="3" creationId="{B2B39ABE-D731-DC46-AAA2-4620DE7DEB7C}"/>
          </ac:spMkLst>
        </pc:spChg>
      </pc:sldChg>
      <pc:sldChg chg="addSp modSp mod">
        <pc:chgData name="King, Leeta" userId="6ba0876c-2754-481f-a3b0-eb455705c15d" providerId="ADAL" clId="{4CF64B83-92DC-7E4F-84DF-C07B9DBFF2DC}" dt="2021-05-03T21:24:07.510" v="536"/>
        <pc:sldMkLst>
          <pc:docMk/>
          <pc:sldMk cId="0" sldId="277"/>
        </pc:sldMkLst>
        <pc:spChg chg="mod">
          <ac:chgData name="King, Leeta" userId="6ba0876c-2754-481f-a3b0-eb455705c15d" providerId="ADAL" clId="{4CF64B83-92DC-7E4F-84DF-C07B9DBFF2DC}" dt="2021-05-03T21:21:58.403" v="527" actId="20577"/>
          <ac:spMkLst>
            <pc:docMk/>
            <pc:sldMk cId="0" sldId="277"/>
            <ac:spMk id="2" creationId="{11F1356C-706B-EC4D-837A-FD784FCFF750}"/>
          </ac:spMkLst>
        </pc:spChg>
        <pc:spChg chg="add mod">
          <ac:chgData name="King, Leeta" userId="6ba0876c-2754-481f-a3b0-eb455705c15d" providerId="ADAL" clId="{4CF64B83-92DC-7E4F-84DF-C07B9DBFF2DC}" dt="2021-05-03T21:24:07.510" v="536"/>
          <ac:spMkLst>
            <pc:docMk/>
            <pc:sldMk cId="0" sldId="277"/>
            <ac:spMk id="3" creationId="{3A6EE2DA-672C-724D-98AA-48A345519F30}"/>
          </ac:spMkLst>
        </pc:spChg>
      </pc:sldChg>
      <pc:sldChg chg="addSp modSp mod">
        <pc:chgData name="King, Leeta" userId="6ba0876c-2754-481f-a3b0-eb455705c15d" providerId="ADAL" clId="{4CF64B83-92DC-7E4F-84DF-C07B9DBFF2DC}" dt="2021-05-03T21:24:11.242" v="537" actId="13244"/>
        <pc:sldMkLst>
          <pc:docMk/>
          <pc:sldMk cId="0" sldId="278"/>
        </pc:sldMkLst>
        <pc:spChg chg="add mod ord">
          <ac:chgData name="King, Leeta" userId="6ba0876c-2754-481f-a3b0-eb455705c15d" providerId="ADAL" clId="{4CF64B83-92DC-7E4F-84DF-C07B9DBFF2DC}" dt="2021-05-03T21:24:11.242" v="537" actId="13244"/>
          <ac:spMkLst>
            <pc:docMk/>
            <pc:sldMk cId="0" sldId="278"/>
            <ac:spMk id="2" creationId="{5211502F-9E31-C14C-BD18-59886F7CEB44}"/>
          </ac:spMkLst>
        </pc:spChg>
        <pc:spChg chg="mod">
          <ac:chgData name="King, Leeta" userId="6ba0876c-2754-481f-a3b0-eb455705c15d" providerId="ADAL" clId="{4CF64B83-92DC-7E4F-84DF-C07B9DBFF2DC}" dt="2021-05-03T21:23:50.869" v="535" actId="368"/>
          <ac:spMkLst>
            <pc:docMk/>
            <pc:sldMk cId="0" sldId="278"/>
            <ac:spMk id="380" creationId="{00000000-0000-0000-0000-000000000000}"/>
          </ac:spMkLst>
        </pc:spChg>
      </pc:sldChg>
      <pc:sldChg chg="addSp modSp mod">
        <pc:chgData name="King, Leeta" userId="6ba0876c-2754-481f-a3b0-eb455705c15d" providerId="ADAL" clId="{4CF64B83-92DC-7E4F-84DF-C07B9DBFF2DC}" dt="2021-05-03T21:24:25.486" v="538" actId="13244"/>
        <pc:sldMkLst>
          <pc:docMk/>
          <pc:sldMk cId="0" sldId="279"/>
        </pc:sldMkLst>
        <pc:spChg chg="add mod ord">
          <ac:chgData name="King, Leeta" userId="6ba0876c-2754-481f-a3b0-eb455705c15d" providerId="ADAL" clId="{4CF64B83-92DC-7E4F-84DF-C07B9DBFF2DC}" dt="2021-05-03T21:24:25.486" v="538" actId="13244"/>
          <ac:spMkLst>
            <pc:docMk/>
            <pc:sldMk cId="0" sldId="279"/>
            <ac:spMk id="2" creationId="{F9D024FA-A913-6747-8ED3-3B71A24A60F3}"/>
          </ac:spMkLst>
        </pc:spChg>
      </pc:sldChg>
      <pc:sldChg chg="modSp mod">
        <pc:chgData name="King, Leeta" userId="6ba0876c-2754-481f-a3b0-eb455705c15d" providerId="ADAL" clId="{4CF64B83-92DC-7E4F-84DF-C07B9DBFF2DC}" dt="2021-05-03T21:24:38.943" v="539" actId="13244"/>
        <pc:sldMkLst>
          <pc:docMk/>
          <pc:sldMk cId="0" sldId="280"/>
        </pc:sldMkLst>
        <pc:spChg chg="mod ord">
          <ac:chgData name="King, Leeta" userId="6ba0876c-2754-481f-a3b0-eb455705c15d" providerId="ADAL" clId="{4CF64B83-92DC-7E4F-84DF-C07B9DBFF2DC}" dt="2021-05-03T21:24:38.943" v="539" actId="13244"/>
          <ac:spMkLst>
            <pc:docMk/>
            <pc:sldMk cId="0" sldId="280"/>
            <ac:spMk id="391" creationId="{00000000-0000-0000-0000-000000000000}"/>
          </ac:spMkLst>
        </pc:spChg>
      </pc:sldChg>
      <pc:sldChg chg="addSp modSp mod">
        <pc:chgData name="King, Leeta" userId="6ba0876c-2754-481f-a3b0-eb455705c15d" providerId="ADAL" clId="{4CF64B83-92DC-7E4F-84DF-C07B9DBFF2DC}" dt="2021-05-03T21:26:51.006" v="549" actId="1076"/>
        <pc:sldMkLst>
          <pc:docMk/>
          <pc:sldMk cId="0" sldId="281"/>
        </pc:sldMkLst>
        <pc:spChg chg="add mod ord">
          <ac:chgData name="King, Leeta" userId="6ba0876c-2754-481f-a3b0-eb455705c15d" providerId="ADAL" clId="{4CF64B83-92DC-7E4F-84DF-C07B9DBFF2DC}" dt="2021-05-03T21:24:54.269" v="540" actId="13244"/>
          <ac:spMkLst>
            <pc:docMk/>
            <pc:sldMk cId="0" sldId="281"/>
            <ac:spMk id="2" creationId="{B496543D-0AAB-CB44-8E13-51B22AC73FF6}"/>
          </ac:spMkLst>
        </pc:spChg>
        <pc:spChg chg="mod">
          <ac:chgData name="King, Leeta" userId="6ba0876c-2754-481f-a3b0-eb455705c15d" providerId="ADAL" clId="{4CF64B83-92DC-7E4F-84DF-C07B9DBFF2DC}" dt="2021-05-03T21:26:47.118" v="548" actId="122"/>
          <ac:spMkLst>
            <pc:docMk/>
            <pc:sldMk cId="0" sldId="281"/>
            <ac:spMk id="397" creationId="{00000000-0000-0000-0000-000000000000}"/>
          </ac:spMkLst>
        </pc:spChg>
        <pc:picChg chg="mod">
          <ac:chgData name="King, Leeta" userId="6ba0876c-2754-481f-a3b0-eb455705c15d" providerId="ADAL" clId="{4CF64B83-92DC-7E4F-84DF-C07B9DBFF2DC}" dt="2021-05-03T21:26:51.006" v="549" actId="1076"/>
          <ac:picMkLst>
            <pc:docMk/>
            <pc:sldMk cId="0" sldId="281"/>
            <ac:picMk id="398" creationId="{00000000-0000-0000-0000-000000000000}"/>
          </ac:picMkLst>
        </pc:picChg>
      </pc:sldChg>
      <pc:sldChg chg="addSp delSp modSp mod chgLayout">
        <pc:chgData name="King, Leeta" userId="6ba0876c-2754-481f-a3b0-eb455705c15d" providerId="ADAL" clId="{4CF64B83-92DC-7E4F-84DF-C07B9DBFF2DC}" dt="2021-05-03T21:29:03.090" v="577" actId="27636"/>
        <pc:sldMkLst>
          <pc:docMk/>
          <pc:sldMk cId="0" sldId="282"/>
        </pc:sldMkLst>
        <pc:spChg chg="mod ord">
          <ac:chgData name="King, Leeta" userId="6ba0876c-2754-481f-a3b0-eb455705c15d" providerId="ADAL" clId="{4CF64B83-92DC-7E4F-84DF-C07B9DBFF2DC}" dt="2021-05-03T21:29:03.090" v="577" actId="27636"/>
          <ac:spMkLst>
            <pc:docMk/>
            <pc:sldMk cId="0" sldId="282"/>
            <ac:spMk id="2" creationId="{E530D089-D3FF-9B4B-A453-C9570C1083C9}"/>
          </ac:spMkLst>
        </pc:spChg>
        <pc:spChg chg="add mod ord">
          <ac:chgData name="King, Leeta" userId="6ba0876c-2754-481f-a3b0-eb455705c15d" providerId="ADAL" clId="{4CF64B83-92DC-7E4F-84DF-C07B9DBFF2DC}" dt="2021-05-03T21:28:53.967" v="575" actId="255"/>
          <ac:spMkLst>
            <pc:docMk/>
            <pc:sldMk cId="0" sldId="282"/>
            <ac:spMk id="3" creationId="{EC8095C6-0DC6-A444-A945-F947C769459B}"/>
          </ac:spMkLst>
        </pc:spChg>
        <pc:spChg chg="add del mod">
          <ac:chgData name="King, Leeta" userId="6ba0876c-2754-481f-a3b0-eb455705c15d" providerId="ADAL" clId="{4CF64B83-92DC-7E4F-84DF-C07B9DBFF2DC}" dt="2021-05-03T21:28:39.123" v="573" actId="6264"/>
          <ac:spMkLst>
            <pc:docMk/>
            <pc:sldMk cId="0" sldId="282"/>
            <ac:spMk id="4" creationId="{FD1138D9-C415-7C49-A3D6-ACDE3D06B544}"/>
          </ac:spMkLst>
        </pc:spChg>
        <pc:spChg chg="mod">
          <ac:chgData name="King, Leeta" userId="6ba0876c-2754-481f-a3b0-eb455705c15d" providerId="ADAL" clId="{4CF64B83-92DC-7E4F-84DF-C07B9DBFF2DC}" dt="2021-05-03T21:28:53.967" v="575" actId="255"/>
          <ac:spMkLst>
            <pc:docMk/>
            <pc:sldMk cId="0" sldId="282"/>
            <ac:spMk id="403" creationId="{00000000-0000-0000-0000-000000000000}"/>
          </ac:spMkLst>
        </pc:spChg>
        <pc:spChg chg="mod">
          <ac:chgData name="King, Leeta" userId="6ba0876c-2754-481f-a3b0-eb455705c15d" providerId="ADAL" clId="{4CF64B83-92DC-7E4F-84DF-C07B9DBFF2DC}" dt="2021-05-03T21:28:53.967" v="575" actId="255"/>
          <ac:spMkLst>
            <pc:docMk/>
            <pc:sldMk cId="0" sldId="282"/>
            <ac:spMk id="418" creationId="{00000000-0000-0000-0000-000000000000}"/>
          </ac:spMkLst>
        </pc:spChg>
        <pc:spChg chg="mod">
          <ac:chgData name="King, Leeta" userId="6ba0876c-2754-481f-a3b0-eb455705c15d" providerId="ADAL" clId="{4CF64B83-92DC-7E4F-84DF-C07B9DBFF2DC}" dt="2021-05-03T21:28:53.967" v="575" actId="255"/>
          <ac:spMkLst>
            <pc:docMk/>
            <pc:sldMk cId="0" sldId="282"/>
            <ac:spMk id="419" creationId="{00000000-0000-0000-0000-000000000000}"/>
          </ac:spMkLst>
        </pc:spChg>
        <pc:spChg chg="mod">
          <ac:chgData name="King, Leeta" userId="6ba0876c-2754-481f-a3b0-eb455705c15d" providerId="ADAL" clId="{4CF64B83-92DC-7E4F-84DF-C07B9DBFF2DC}" dt="2021-05-03T21:28:53.967" v="575" actId="255"/>
          <ac:spMkLst>
            <pc:docMk/>
            <pc:sldMk cId="0" sldId="282"/>
            <ac:spMk id="420" creationId="{00000000-0000-0000-0000-000000000000}"/>
          </ac:spMkLst>
        </pc:spChg>
        <pc:spChg chg="mod">
          <ac:chgData name="King, Leeta" userId="6ba0876c-2754-481f-a3b0-eb455705c15d" providerId="ADAL" clId="{4CF64B83-92DC-7E4F-84DF-C07B9DBFF2DC}" dt="2021-05-03T21:28:53.967" v="575" actId="255"/>
          <ac:spMkLst>
            <pc:docMk/>
            <pc:sldMk cId="0" sldId="282"/>
            <ac:spMk id="421" creationId="{00000000-0000-0000-0000-000000000000}"/>
          </ac:spMkLst>
        </pc:spChg>
        <pc:spChg chg="mod">
          <ac:chgData name="King, Leeta" userId="6ba0876c-2754-481f-a3b0-eb455705c15d" providerId="ADAL" clId="{4CF64B83-92DC-7E4F-84DF-C07B9DBFF2DC}" dt="2021-05-03T21:28:53.967" v="575" actId="255"/>
          <ac:spMkLst>
            <pc:docMk/>
            <pc:sldMk cId="0" sldId="282"/>
            <ac:spMk id="422" creationId="{00000000-0000-0000-0000-000000000000}"/>
          </ac:spMkLst>
        </pc:spChg>
      </pc:sldChg>
      <pc:sldChg chg="addSp modSp mod">
        <pc:chgData name="King, Leeta" userId="6ba0876c-2754-481f-a3b0-eb455705c15d" providerId="ADAL" clId="{4CF64B83-92DC-7E4F-84DF-C07B9DBFF2DC}" dt="2021-05-03T21:29:43.021" v="578" actId="13244"/>
        <pc:sldMkLst>
          <pc:docMk/>
          <pc:sldMk cId="0" sldId="283"/>
        </pc:sldMkLst>
        <pc:spChg chg="add mod ord">
          <ac:chgData name="King, Leeta" userId="6ba0876c-2754-481f-a3b0-eb455705c15d" providerId="ADAL" clId="{4CF64B83-92DC-7E4F-84DF-C07B9DBFF2DC}" dt="2021-05-03T21:29:43.021" v="578" actId="13244"/>
          <ac:spMkLst>
            <pc:docMk/>
            <pc:sldMk cId="0" sldId="283"/>
            <ac:spMk id="3" creationId="{4C001576-4D2E-3940-B962-AFCAE3A69EBD}"/>
          </ac:spMkLst>
        </pc:spChg>
      </pc:sldChg>
      <pc:sldChg chg="addSp modSp mod">
        <pc:chgData name="King, Leeta" userId="6ba0876c-2754-481f-a3b0-eb455705c15d" providerId="ADAL" clId="{4CF64B83-92DC-7E4F-84DF-C07B9DBFF2DC}" dt="2021-05-03T21:30:22.411" v="584" actId="13244"/>
        <pc:sldMkLst>
          <pc:docMk/>
          <pc:sldMk cId="0" sldId="284"/>
        </pc:sldMkLst>
        <pc:spChg chg="add mod ord">
          <ac:chgData name="King, Leeta" userId="6ba0876c-2754-481f-a3b0-eb455705c15d" providerId="ADAL" clId="{4CF64B83-92DC-7E4F-84DF-C07B9DBFF2DC}" dt="2021-05-03T21:30:22.411" v="584" actId="13244"/>
          <ac:spMkLst>
            <pc:docMk/>
            <pc:sldMk cId="0" sldId="284"/>
            <ac:spMk id="3" creationId="{5BD5E515-9E85-B242-97A1-839B1836E8B7}"/>
          </ac:spMkLst>
        </pc:spChg>
      </pc:sldChg>
      <pc:sldChg chg="modSp mod">
        <pc:chgData name="King, Leeta" userId="6ba0876c-2754-481f-a3b0-eb455705c15d" providerId="ADAL" clId="{4CF64B83-92DC-7E4F-84DF-C07B9DBFF2DC}" dt="2021-05-03T21:32:18.831" v="593" actId="13244"/>
        <pc:sldMkLst>
          <pc:docMk/>
          <pc:sldMk cId="0" sldId="285"/>
        </pc:sldMkLst>
        <pc:spChg chg="mod ord">
          <ac:chgData name="King, Leeta" userId="6ba0876c-2754-481f-a3b0-eb455705c15d" providerId="ADAL" clId="{4CF64B83-92DC-7E4F-84DF-C07B9DBFF2DC}" dt="2021-05-03T21:32:02.747" v="591" actId="13244"/>
          <ac:spMkLst>
            <pc:docMk/>
            <pc:sldMk cId="0" sldId="285"/>
            <ac:spMk id="496" creationId="{00000000-0000-0000-0000-000000000000}"/>
          </ac:spMkLst>
        </pc:spChg>
        <pc:spChg chg="mod">
          <ac:chgData name="King, Leeta" userId="6ba0876c-2754-481f-a3b0-eb455705c15d" providerId="ADAL" clId="{4CF64B83-92DC-7E4F-84DF-C07B9DBFF2DC}" dt="2021-05-03T21:31:41.561" v="590" actId="14100"/>
          <ac:spMkLst>
            <pc:docMk/>
            <pc:sldMk cId="0" sldId="285"/>
            <ac:spMk id="497" creationId="{00000000-0000-0000-0000-000000000000}"/>
          </ac:spMkLst>
        </pc:spChg>
        <pc:spChg chg="mod ord">
          <ac:chgData name="King, Leeta" userId="6ba0876c-2754-481f-a3b0-eb455705c15d" providerId="ADAL" clId="{4CF64B83-92DC-7E4F-84DF-C07B9DBFF2DC}" dt="2021-05-03T21:32:11.432" v="592" actId="13244"/>
          <ac:spMkLst>
            <pc:docMk/>
            <pc:sldMk cId="0" sldId="285"/>
            <ac:spMk id="498" creationId="{00000000-0000-0000-0000-000000000000}"/>
          </ac:spMkLst>
        </pc:spChg>
        <pc:picChg chg="ord">
          <ac:chgData name="King, Leeta" userId="6ba0876c-2754-481f-a3b0-eb455705c15d" providerId="ADAL" clId="{4CF64B83-92DC-7E4F-84DF-C07B9DBFF2DC}" dt="2021-05-03T21:32:18.831" v="593" actId="13244"/>
          <ac:picMkLst>
            <pc:docMk/>
            <pc:sldMk cId="0" sldId="285"/>
            <ac:picMk id="495" creationId="{00000000-0000-0000-0000-000000000000}"/>
          </ac:picMkLst>
        </pc:picChg>
      </pc:sldChg>
      <pc:sldChg chg="modSp mod">
        <pc:chgData name="King, Leeta" userId="6ba0876c-2754-481f-a3b0-eb455705c15d" providerId="ADAL" clId="{4CF64B83-92DC-7E4F-84DF-C07B9DBFF2DC}" dt="2021-05-03T21:33:06.952" v="597" actId="20577"/>
        <pc:sldMkLst>
          <pc:docMk/>
          <pc:sldMk cId="0" sldId="286"/>
        </pc:sldMkLst>
        <pc:spChg chg="mod">
          <ac:chgData name="King, Leeta" userId="6ba0876c-2754-481f-a3b0-eb455705c15d" providerId="ADAL" clId="{4CF64B83-92DC-7E4F-84DF-C07B9DBFF2DC}" dt="2021-05-03T21:33:06.952" v="597" actId="20577"/>
          <ac:spMkLst>
            <pc:docMk/>
            <pc:sldMk cId="0" sldId="286"/>
            <ac:spMk id="505" creationId="{00000000-0000-0000-0000-000000000000}"/>
          </ac:spMkLst>
        </pc:spChg>
      </pc:sldChg>
      <pc:sldChg chg="modSp mod">
        <pc:chgData name="King, Leeta" userId="6ba0876c-2754-481f-a3b0-eb455705c15d" providerId="ADAL" clId="{4CF64B83-92DC-7E4F-84DF-C07B9DBFF2DC}" dt="2021-05-03T21:35:44.590" v="623" actId="20577"/>
        <pc:sldMkLst>
          <pc:docMk/>
          <pc:sldMk cId="0" sldId="287"/>
        </pc:sldMkLst>
        <pc:spChg chg="mod">
          <ac:chgData name="King, Leeta" userId="6ba0876c-2754-481f-a3b0-eb455705c15d" providerId="ADAL" clId="{4CF64B83-92DC-7E4F-84DF-C07B9DBFF2DC}" dt="2021-05-03T21:35:44.590" v="623" actId="20577"/>
          <ac:spMkLst>
            <pc:docMk/>
            <pc:sldMk cId="0" sldId="287"/>
            <ac:spMk id="512" creationId="{00000000-0000-0000-0000-000000000000}"/>
          </ac:spMkLst>
        </pc:spChg>
        <pc:spChg chg="mod ord">
          <ac:chgData name="King, Leeta" userId="6ba0876c-2754-481f-a3b0-eb455705c15d" providerId="ADAL" clId="{4CF64B83-92DC-7E4F-84DF-C07B9DBFF2DC}" dt="2021-05-03T21:33:25.903" v="599" actId="207"/>
          <ac:spMkLst>
            <pc:docMk/>
            <pc:sldMk cId="0" sldId="287"/>
            <ac:spMk id="513" creationId="{00000000-0000-0000-0000-000000000000}"/>
          </ac:spMkLst>
        </pc:spChg>
      </pc:sldChg>
      <pc:sldChg chg="modSp mod">
        <pc:chgData name="King, Leeta" userId="6ba0876c-2754-481f-a3b0-eb455705c15d" providerId="ADAL" clId="{4CF64B83-92DC-7E4F-84DF-C07B9DBFF2DC}" dt="2021-05-03T21:37:31.368" v="628" actId="14100"/>
        <pc:sldMkLst>
          <pc:docMk/>
          <pc:sldMk cId="0" sldId="290"/>
        </pc:sldMkLst>
        <pc:spChg chg="mod">
          <ac:chgData name="King, Leeta" userId="6ba0876c-2754-481f-a3b0-eb455705c15d" providerId="ADAL" clId="{4CF64B83-92DC-7E4F-84DF-C07B9DBFF2DC}" dt="2021-05-03T21:37:31.368" v="628" actId="14100"/>
          <ac:spMkLst>
            <pc:docMk/>
            <pc:sldMk cId="0" sldId="290"/>
            <ac:spMk id="537" creationId="{00000000-0000-0000-0000-000000000000}"/>
          </ac:spMkLst>
        </pc:spChg>
        <pc:spChg chg="mod ord">
          <ac:chgData name="King, Leeta" userId="6ba0876c-2754-481f-a3b0-eb455705c15d" providerId="ADAL" clId="{4CF64B83-92DC-7E4F-84DF-C07B9DBFF2DC}" dt="2021-05-03T21:37:14.082" v="625" actId="207"/>
          <ac:spMkLst>
            <pc:docMk/>
            <pc:sldMk cId="0" sldId="290"/>
            <ac:spMk id="543" creationId="{00000000-0000-0000-0000-000000000000}"/>
          </ac:spMkLst>
        </pc:spChg>
      </pc:sldChg>
      <pc:sldChg chg="modSp mod">
        <pc:chgData name="King, Leeta" userId="6ba0876c-2754-481f-a3b0-eb455705c15d" providerId="ADAL" clId="{4CF64B83-92DC-7E4F-84DF-C07B9DBFF2DC}" dt="2021-05-03T21:40:03.769" v="651" actId="255"/>
        <pc:sldMkLst>
          <pc:docMk/>
          <pc:sldMk cId="0" sldId="291"/>
        </pc:sldMkLst>
        <pc:spChg chg="mod">
          <ac:chgData name="King, Leeta" userId="6ba0876c-2754-481f-a3b0-eb455705c15d" providerId="ADAL" clId="{4CF64B83-92DC-7E4F-84DF-C07B9DBFF2DC}" dt="2021-05-03T21:40:03.769" v="651" actId="255"/>
          <ac:spMkLst>
            <pc:docMk/>
            <pc:sldMk cId="0" sldId="291"/>
            <ac:spMk id="549" creationId="{00000000-0000-0000-0000-000000000000}"/>
          </ac:spMkLst>
        </pc:spChg>
        <pc:spChg chg="ord">
          <ac:chgData name="King, Leeta" userId="6ba0876c-2754-481f-a3b0-eb455705c15d" providerId="ADAL" clId="{4CF64B83-92DC-7E4F-84DF-C07B9DBFF2DC}" dt="2021-05-03T21:37:50.558" v="629" actId="13244"/>
          <ac:spMkLst>
            <pc:docMk/>
            <pc:sldMk cId="0" sldId="291"/>
            <ac:spMk id="550" creationId="{00000000-0000-0000-0000-000000000000}"/>
          </ac:spMkLst>
        </pc:spChg>
      </pc:sldChg>
      <pc:sldChg chg="modSp mod">
        <pc:chgData name="King, Leeta" userId="6ba0876c-2754-481f-a3b0-eb455705c15d" providerId="ADAL" clId="{4CF64B83-92DC-7E4F-84DF-C07B9DBFF2DC}" dt="2021-05-03T21:41:58.993" v="664" actId="113"/>
        <pc:sldMkLst>
          <pc:docMk/>
          <pc:sldMk cId="0" sldId="292"/>
        </pc:sldMkLst>
        <pc:spChg chg="mod">
          <ac:chgData name="King, Leeta" userId="6ba0876c-2754-481f-a3b0-eb455705c15d" providerId="ADAL" clId="{4CF64B83-92DC-7E4F-84DF-C07B9DBFF2DC}" dt="2021-05-03T21:41:58.993" v="664" actId="113"/>
          <ac:spMkLst>
            <pc:docMk/>
            <pc:sldMk cId="0" sldId="292"/>
            <ac:spMk id="563" creationId="{00000000-0000-0000-0000-000000000000}"/>
          </ac:spMkLst>
        </pc:spChg>
        <pc:spChg chg="ord">
          <ac:chgData name="King, Leeta" userId="6ba0876c-2754-481f-a3b0-eb455705c15d" providerId="ADAL" clId="{4CF64B83-92DC-7E4F-84DF-C07B9DBFF2DC}" dt="2021-05-03T21:40:20.684" v="652" actId="13244"/>
          <ac:spMkLst>
            <pc:docMk/>
            <pc:sldMk cId="0" sldId="292"/>
            <ac:spMk id="564" creationId="{00000000-0000-0000-0000-000000000000}"/>
          </ac:spMkLst>
        </pc:spChg>
      </pc:sldChg>
      <pc:sldChg chg="modSp mod">
        <pc:chgData name="King, Leeta" userId="6ba0876c-2754-481f-a3b0-eb455705c15d" providerId="ADAL" clId="{4CF64B83-92DC-7E4F-84DF-C07B9DBFF2DC}" dt="2021-05-03T21:43:07.571" v="670" actId="13244"/>
        <pc:sldMkLst>
          <pc:docMk/>
          <pc:sldMk cId="0" sldId="293"/>
        </pc:sldMkLst>
        <pc:spChg chg="mod">
          <ac:chgData name="King, Leeta" userId="6ba0876c-2754-481f-a3b0-eb455705c15d" providerId="ADAL" clId="{4CF64B83-92DC-7E4F-84DF-C07B9DBFF2DC}" dt="2021-05-03T21:42:59.032" v="669" actId="255"/>
          <ac:spMkLst>
            <pc:docMk/>
            <pc:sldMk cId="0" sldId="293"/>
            <ac:spMk id="577" creationId="{00000000-0000-0000-0000-000000000000}"/>
          </ac:spMkLst>
        </pc:spChg>
        <pc:spChg chg="ord">
          <ac:chgData name="King, Leeta" userId="6ba0876c-2754-481f-a3b0-eb455705c15d" providerId="ADAL" clId="{4CF64B83-92DC-7E4F-84DF-C07B9DBFF2DC}" dt="2021-05-03T21:43:07.571" v="670" actId="13244"/>
          <ac:spMkLst>
            <pc:docMk/>
            <pc:sldMk cId="0" sldId="293"/>
            <ac:spMk id="578" creationId="{00000000-0000-0000-0000-000000000000}"/>
          </ac:spMkLst>
        </pc:spChg>
      </pc:sldChg>
      <pc:sldChg chg="addSp modSp mod">
        <pc:chgData name="King, Leeta" userId="6ba0876c-2754-481f-a3b0-eb455705c15d" providerId="ADAL" clId="{4CF64B83-92DC-7E4F-84DF-C07B9DBFF2DC}" dt="2021-05-03T21:43:32.539" v="677" actId="20577"/>
        <pc:sldMkLst>
          <pc:docMk/>
          <pc:sldMk cId="0" sldId="294"/>
        </pc:sldMkLst>
        <pc:spChg chg="add mod ord">
          <ac:chgData name="King, Leeta" userId="6ba0876c-2754-481f-a3b0-eb455705c15d" providerId="ADAL" clId="{4CF64B83-92DC-7E4F-84DF-C07B9DBFF2DC}" dt="2021-05-03T21:43:21.016" v="672" actId="207"/>
          <ac:spMkLst>
            <pc:docMk/>
            <pc:sldMk cId="0" sldId="294"/>
            <ac:spMk id="2" creationId="{3319FC27-3F5C-584C-9817-014A94A0ACD1}"/>
          </ac:spMkLst>
        </pc:spChg>
        <pc:spChg chg="mod">
          <ac:chgData name="King, Leeta" userId="6ba0876c-2754-481f-a3b0-eb455705c15d" providerId="ADAL" clId="{4CF64B83-92DC-7E4F-84DF-C07B9DBFF2DC}" dt="2021-05-03T21:43:32.539" v="677" actId="20577"/>
          <ac:spMkLst>
            <pc:docMk/>
            <pc:sldMk cId="0" sldId="294"/>
            <ac:spMk id="583" creationId="{00000000-0000-0000-0000-000000000000}"/>
          </ac:spMkLst>
        </pc:spChg>
      </pc:sldChg>
      <pc:sldChg chg="addSp modSp mod">
        <pc:chgData name="King, Leeta" userId="6ba0876c-2754-481f-a3b0-eb455705c15d" providerId="ADAL" clId="{4CF64B83-92DC-7E4F-84DF-C07B9DBFF2DC}" dt="2021-05-03T21:43:56.926" v="681" actId="14100"/>
        <pc:sldMkLst>
          <pc:docMk/>
          <pc:sldMk cId="0" sldId="295"/>
        </pc:sldMkLst>
        <pc:spChg chg="add mod ord">
          <ac:chgData name="King, Leeta" userId="6ba0876c-2754-481f-a3b0-eb455705c15d" providerId="ADAL" clId="{4CF64B83-92DC-7E4F-84DF-C07B9DBFF2DC}" dt="2021-05-03T21:43:45.641" v="679" actId="207"/>
          <ac:spMkLst>
            <pc:docMk/>
            <pc:sldMk cId="0" sldId="295"/>
            <ac:spMk id="2" creationId="{E24B5E79-559D-714F-B537-81BD45AC83CB}"/>
          </ac:spMkLst>
        </pc:spChg>
        <pc:spChg chg="mod">
          <ac:chgData name="King, Leeta" userId="6ba0876c-2754-481f-a3b0-eb455705c15d" providerId="ADAL" clId="{4CF64B83-92DC-7E4F-84DF-C07B9DBFF2DC}" dt="2021-05-03T21:43:56.926" v="681" actId="14100"/>
          <ac:spMkLst>
            <pc:docMk/>
            <pc:sldMk cId="0" sldId="295"/>
            <ac:spMk id="588" creationId="{00000000-0000-0000-0000-000000000000}"/>
          </ac:spMkLst>
        </pc:spChg>
      </pc:sldChg>
      <pc:sldChg chg="addSp modSp mod">
        <pc:chgData name="King, Leeta" userId="6ba0876c-2754-481f-a3b0-eb455705c15d" providerId="ADAL" clId="{4CF64B83-92DC-7E4F-84DF-C07B9DBFF2DC}" dt="2021-05-03T21:44:24.860" v="686" actId="14100"/>
        <pc:sldMkLst>
          <pc:docMk/>
          <pc:sldMk cId="0" sldId="296"/>
        </pc:sldMkLst>
        <pc:spChg chg="add mod ord">
          <ac:chgData name="King, Leeta" userId="6ba0876c-2754-481f-a3b0-eb455705c15d" providerId="ADAL" clId="{4CF64B83-92DC-7E4F-84DF-C07B9DBFF2DC}" dt="2021-05-03T21:44:11.114" v="683" actId="207"/>
          <ac:spMkLst>
            <pc:docMk/>
            <pc:sldMk cId="0" sldId="296"/>
            <ac:spMk id="2" creationId="{3BF625A0-5D6F-BF4C-8FFF-0848ACA25B6B}"/>
          </ac:spMkLst>
        </pc:spChg>
        <pc:spChg chg="mod">
          <ac:chgData name="King, Leeta" userId="6ba0876c-2754-481f-a3b0-eb455705c15d" providerId="ADAL" clId="{4CF64B83-92DC-7E4F-84DF-C07B9DBFF2DC}" dt="2021-05-03T21:44:24.860" v="686" actId="14100"/>
          <ac:spMkLst>
            <pc:docMk/>
            <pc:sldMk cId="0" sldId="296"/>
            <ac:spMk id="593" creationId="{00000000-0000-0000-0000-000000000000}"/>
          </ac:spMkLst>
        </pc:spChg>
      </pc:sldChg>
      <pc:sldChg chg="addSp modSp mod">
        <pc:chgData name="King, Leeta" userId="6ba0876c-2754-481f-a3b0-eb455705c15d" providerId="ADAL" clId="{4CF64B83-92DC-7E4F-84DF-C07B9DBFF2DC}" dt="2021-05-03T21:44:37.820" v="688" actId="207"/>
        <pc:sldMkLst>
          <pc:docMk/>
          <pc:sldMk cId="0" sldId="297"/>
        </pc:sldMkLst>
        <pc:spChg chg="add mod ord">
          <ac:chgData name="King, Leeta" userId="6ba0876c-2754-481f-a3b0-eb455705c15d" providerId="ADAL" clId="{4CF64B83-92DC-7E4F-84DF-C07B9DBFF2DC}" dt="2021-05-03T21:44:32.485" v="687" actId="13244"/>
          <ac:spMkLst>
            <pc:docMk/>
            <pc:sldMk cId="0" sldId="297"/>
            <ac:spMk id="2" creationId="{A108C7CD-AABD-2A47-9B38-92D6224190AA}"/>
          </ac:spMkLst>
        </pc:spChg>
        <pc:spChg chg="mod">
          <ac:chgData name="King, Leeta" userId="6ba0876c-2754-481f-a3b0-eb455705c15d" providerId="ADAL" clId="{4CF64B83-92DC-7E4F-84DF-C07B9DBFF2DC}" dt="2021-05-03T21:44:37.820" v="688" actId="207"/>
          <ac:spMkLst>
            <pc:docMk/>
            <pc:sldMk cId="0" sldId="297"/>
            <ac:spMk id="599" creationId="{00000000-0000-0000-0000-000000000000}"/>
          </ac:spMkLst>
        </pc:spChg>
      </pc:sldChg>
      <pc:sldChg chg="addSp modSp mod">
        <pc:chgData name="King, Leeta" userId="6ba0876c-2754-481f-a3b0-eb455705c15d" providerId="ADAL" clId="{4CF64B83-92DC-7E4F-84DF-C07B9DBFF2DC}" dt="2021-05-03T21:44:50.863" v="690" actId="207"/>
        <pc:sldMkLst>
          <pc:docMk/>
          <pc:sldMk cId="0" sldId="298"/>
        </pc:sldMkLst>
        <pc:spChg chg="add mod ord">
          <ac:chgData name="King, Leeta" userId="6ba0876c-2754-481f-a3b0-eb455705c15d" providerId="ADAL" clId="{4CF64B83-92DC-7E4F-84DF-C07B9DBFF2DC}" dt="2021-05-03T21:44:45.781" v="689" actId="13244"/>
          <ac:spMkLst>
            <pc:docMk/>
            <pc:sldMk cId="0" sldId="298"/>
            <ac:spMk id="2" creationId="{8AC4A3E0-5E64-B048-9061-10412C2E7D62}"/>
          </ac:spMkLst>
        </pc:spChg>
        <pc:spChg chg="mod">
          <ac:chgData name="King, Leeta" userId="6ba0876c-2754-481f-a3b0-eb455705c15d" providerId="ADAL" clId="{4CF64B83-92DC-7E4F-84DF-C07B9DBFF2DC}" dt="2021-05-03T21:44:50.863" v="690" actId="207"/>
          <ac:spMkLst>
            <pc:docMk/>
            <pc:sldMk cId="0" sldId="298"/>
            <ac:spMk id="605" creationId="{00000000-0000-0000-0000-000000000000}"/>
          </ac:spMkLst>
        </pc:spChg>
      </pc:sldChg>
      <pc:sldChg chg="delSp modSp mod">
        <pc:chgData name="King, Leeta" userId="6ba0876c-2754-481f-a3b0-eb455705c15d" providerId="ADAL" clId="{4CF64B83-92DC-7E4F-84DF-C07B9DBFF2DC}" dt="2021-05-03T21:45:59.511" v="702"/>
        <pc:sldMkLst>
          <pc:docMk/>
          <pc:sldMk cId="0" sldId="300"/>
        </pc:sldMkLst>
        <pc:spChg chg="mod">
          <ac:chgData name="King, Leeta" userId="6ba0876c-2754-481f-a3b0-eb455705c15d" providerId="ADAL" clId="{4CF64B83-92DC-7E4F-84DF-C07B9DBFF2DC}" dt="2021-05-03T21:45:59.511" v="702"/>
          <ac:spMkLst>
            <pc:docMk/>
            <pc:sldMk cId="0" sldId="300"/>
            <ac:spMk id="2" creationId="{5012FF65-0410-B043-A9F5-D5695D4656F5}"/>
          </ac:spMkLst>
        </pc:spChg>
        <pc:spChg chg="del mod modVis">
          <ac:chgData name="King, Leeta" userId="6ba0876c-2754-481f-a3b0-eb455705c15d" providerId="ADAL" clId="{4CF64B83-92DC-7E4F-84DF-C07B9DBFF2DC}" dt="2021-05-03T21:45:30.277" v="696" actId="478"/>
          <ac:spMkLst>
            <pc:docMk/>
            <pc:sldMk cId="0" sldId="300"/>
            <ac:spMk id="616" creationId="{00000000-0000-0000-0000-000000000000}"/>
          </ac:spMkLst>
        </pc:spChg>
        <pc:spChg chg="mod">
          <ac:chgData name="King, Leeta" userId="6ba0876c-2754-481f-a3b0-eb455705c15d" providerId="ADAL" clId="{4CF64B83-92DC-7E4F-84DF-C07B9DBFF2DC}" dt="2021-05-03T21:45:06.376" v="691" actId="207"/>
          <ac:spMkLst>
            <pc:docMk/>
            <pc:sldMk cId="0" sldId="300"/>
            <ac:spMk id="619" creationId="{00000000-0000-0000-0000-000000000000}"/>
          </ac:spMkLst>
        </pc:spChg>
      </pc:sldChg>
      <pc:sldChg chg="delSp modSp mod">
        <pc:chgData name="King, Leeta" userId="6ba0876c-2754-481f-a3b0-eb455705c15d" providerId="ADAL" clId="{4CF64B83-92DC-7E4F-84DF-C07B9DBFF2DC}" dt="2021-05-03T21:47:55.637" v="716" actId="13244"/>
        <pc:sldMkLst>
          <pc:docMk/>
          <pc:sldMk cId="0" sldId="301"/>
        </pc:sldMkLst>
        <pc:spChg chg="mod">
          <ac:chgData name="King, Leeta" userId="6ba0876c-2754-481f-a3b0-eb455705c15d" providerId="ADAL" clId="{4CF64B83-92DC-7E4F-84DF-C07B9DBFF2DC}" dt="2021-05-03T21:47:40.632" v="714" actId="20577"/>
          <ac:spMkLst>
            <pc:docMk/>
            <pc:sldMk cId="0" sldId="301"/>
            <ac:spMk id="637" creationId="{00000000-0000-0000-0000-000000000000}"/>
          </ac:spMkLst>
        </pc:spChg>
        <pc:spChg chg="ord">
          <ac:chgData name="King, Leeta" userId="6ba0876c-2754-481f-a3b0-eb455705c15d" providerId="ADAL" clId="{4CF64B83-92DC-7E4F-84DF-C07B9DBFF2DC}" dt="2021-05-03T21:47:55.637" v="716" actId="13244"/>
          <ac:spMkLst>
            <pc:docMk/>
            <pc:sldMk cId="0" sldId="301"/>
            <ac:spMk id="639" creationId="{00000000-0000-0000-0000-000000000000}"/>
          </ac:spMkLst>
        </pc:spChg>
        <pc:spChg chg="del mod">
          <ac:chgData name="King, Leeta" userId="6ba0876c-2754-481f-a3b0-eb455705c15d" providerId="ADAL" clId="{4CF64B83-92DC-7E4F-84DF-C07B9DBFF2DC}" dt="2021-05-03T21:47:31.090" v="712" actId="478"/>
          <ac:spMkLst>
            <pc:docMk/>
            <pc:sldMk cId="0" sldId="301"/>
            <ac:spMk id="640" creationId="{00000000-0000-0000-0000-000000000000}"/>
          </ac:spMkLst>
        </pc:spChg>
        <pc:picChg chg="mod">
          <ac:chgData name="King, Leeta" userId="6ba0876c-2754-481f-a3b0-eb455705c15d" providerId="ADAL" clId="{4CF64B83-92DC-7E4F-84DF-C07B9DBFF2DC}" dt="2021-05-03T21:47:47.768" v="715" actId="1076"/>
          <ac:picMkLst>
            <pc:docMk/>
            <pc:sldMk cId="0" sldId="301"/>
            <ac:picMk id="638" creationId="{00000000-0000-0000-0000-000000000000}"/>
          </ac:picMkLst>
        </pc:picChg>
      </pc:sldChg>
      <pc:sldChg chg="modSp mod">
        <pc:chgData name="King, Leeta" userId="6ba0876c-2754-481f-a3b0-eb455705c15d" providerId="ADAL" clId="{4CF64B83-92DC-7E4F-84DF-C07B9DBFF2DC}" dt="2021-05-03T21:48:17.907" v="717" actId="207"/>
        <pc:sldMkLst>
          <pc:docMk/>
          <pc:sldMk cId="0" sldId="302"/>
        </pc:sldMkLst>
        <pc:spChg chg="mod">
          <ac:chgData name="King, Leeta" userId="6ba0876c-2754-481f-a3b0-eb455705c15d" providerId="ADAL" clId="{4CF64B83-92DC-7E4F-84DF-C07B9DBFF2DC}" dt="2021-05-03T21:48:17.907" v="717" actId="207"/>
          <ac:spMkLst>
            <pc:docMk/>
            <pc:sldMk cId="0" sldId="302"/>
            <ac:spMk id="648" creationId="{00000000-0000-0000-0000-000000000000}"/>
          </ac:spMkLst>
        </pc:spChg>
      </pc:sldChg>
      <pc:sldChg chg="addSp modSp mod">
        <pc:chgData name="King, Leeta" userId="6ba0876c-2754-481f-a3b0-eb455705c15d" providerId="ADAL" clId="{4CF64B83-92DC-7E4F-84DF-C07B9DBFF2DC}" dt="2021-05-03T21:48:29.592" v="720" actId="207"/>
        <pc:sldMkLst>
          <pc:docMk/>
          <pc:sldMk cId="0" sldId="303"/>
        </pc:sldMkLst>
        <pc:spChg chg="add mod ord">
          <ac:chgData name="King, Leeta" userId="6ba0876c-2754-481f-a3b0-eb455705c15d" providerId="ADAL" clId="{4CF64B83-92DC-7E4F-84DF-C07B9DBFF2DC}" dt="2021-05-03T21:48:29.592" v="720" actId="207"/>
          <ac:spMkLst>
            <pc:docMk/>
            <pc:sldMk cId="0" sldId="303"/>
            <ac:spMk id="2" creationId="{ACF6484D-F770-4040-9380-639D08E531D0}"/>
          </ac:spMkLst>
        </pc:spChg>
      </pc:sldChg>
      <pc:sldChg chg="modSp mod">
        <pc:chgData name="King, Leeta" userId="6ba0876c-2754-481f-a3b0-eb455705c15d" providerId="ADAL" clId="{4CF64B83-92DC-7E4F-84DF-C07B9DBFF2DC}" dt="2021-05-03T21:48:43.175" v="721" actId="207"/>
        <pc:sldMkLst>
          <pc:docMk/>
          <pc:sldMk cId="0" sldId="304"/>
        </pc:sldMkLst>
        <pc:spChg chg="mod">
          <ac:chgData name="King, Leeta" userId="6ba0876c-2754-481f-a3b0-eb455705c15d" providerId="ADAL" clId="{4CF64B83-92DC-7E4F-84DF-C07B9DBFF2DC}" dt="2021-05-03T21:48:43.175" v="721" actId="207"/>
          <ac:spMkLst>
            <pc:docMk/>
            <pc:sldMk cId="0" sldId="304"/>
            <ac:spMk id="661" creationId="{00000000-0000-0000-0000-000000000000}"/>
          </ac:spMkLst>
        </pc:spChg>
      </pc:sldChg>
      <pc:sldChg chg="modSp mod">
        <pc:chgData name="King, Leeta" userId="6ba0876c-2754-481f-a3b0-eb455705c15d" providerId="ADAL" clId="{4CF64B83-92DC-7E4F-84DF-C07B9DBFF2DC}" dt="2021-05-03T21:48:59.020" v="723" actId="207"/>
        <pc:sldMkLst>
          <pc:docMk/>
          <pc:sldMk cId="0" sldId="305"/>
        </pc:sldMkLst>
        <pc:spChg chg="mod">
          <ac:chgData name="King, Leeta" userId="6ba0876c-2754-481f-a3b0-eb455705c15d" providerId="ADAL" clId="{4CF64B83-92DC-7E4F-84DF-C07B9DBFF2DC}" dt="2021-05-03T21:48:59.020" v="723" actId="207"/>
          <ac:spMkLst>
            <pc:docMk/>
            <pc:sldMk cId="0" sldId="305"/>
            <ac:spMk id="668" creationId="{00000000-0000-0000-0000-000000000000}"/>
          </ac:spMkLst>
        </pc:spChg>
        <pc:spChg chg="ord">
          <ac:chgData name="King, Leeta" userId="6ba0876c-2754-481f-a3b0-eb455705c15d" providerId="ADAL" clId="{4CF64B83-92DC-7E4F-84DF-C07B9DBFF2DC}" dt="2021-05-03T21:48:54.335" v="722" actId="13244"/>
          <ac:spMkLst>
            <pc:docMk/>
            <pc:sldMk cId="0" sldId="305"/>
            <ac:spMk id="669" creationId="{00000000-0000-0000-0000-000000000000}"/>
          </ac:spMkLst>
        </pc:spChg>
      </pc:sldChg>
      <pc:sldChg chg="modSp mod">
        <pc:chgData name="King, Leeta" userId="6ba0876c-2754-481f-a3b0-eb455705c15d" providerId="ADAL" clId="{4CF64B83-92DC-7E4F-84DF-C07B9DBFF2DC}" dt="2021-05-03T21:49:33.138" v="732" actId="1076"/>
        <pc:sldMkLst>
          <pc:docMk/>
          <pc:sldMk cId="0" sldId="306"/>
        </pc:sldMkLst>
        <pc:spChg chg="mod">
          <ac:chgData name="King, Leeta" userId="6ba0876c-2754-481f-a3b0-eb455705c15d" providerId="ADAL" clId="{4CF64B83-92DC-7E4F-84DF-C07B9DBFF2DC}" dt="2021-05-03T21:49:20.121" v="726" actId="14100"/>
          <ac:spMkLst>
            <pc:docMk/>
            <pc:sldMk cId="0" sldId="306"/>
            <ac:spMk id="675" creationId="{00000000-0000-0000-0000-000000000000}"/>
          </ac:spMkLst>
        </pc:spChg>
        <pc:spChg chg="mod">
          <ac:chgData name="King, Leeta" userId="6ba0876c-2754-481f-a3b0-eb455705c15d" providerId="ADAL" clId="{4CF64B83-92DC-7E4F-84DF-C07B9DBFF2DC}" dt="2021-05-03T21:49:26.949" v="730" actId="27636"/>
          <ac:spMkLst>
            <pc:docMk/>
            <pc:sldMk cId="0" sldId="306"/>
            <ac:spMk id="676" creationId="{00000000-0000-0000-0000-000000000000}"/>
          </ac:spMkLst>
        </pc:spChg>
        <pc:spChg chg="ord">
          <ac:chgData name="King, Leeta" userId="6ba0876c-2754-481f-a3b0-eb455705c15d" providerId="ADAL" clId="{4CF64B83-92DC-7E4F-84DF-C07B9DBFF2DC}" dt="2021-05-03T21:49:12.275" v="725" actId="13244"/>
          <ac:spMkLst>
            <pc:docMk/>
            <pc:sldMk cId="0" sldId="306"/>
            <ac:spMk id="677" creationId="{00000000-0000-0000-0000-000000000000}"/>
          </ac:spMkLst>
        </pc:spChg>
        <pc:picChg chg="mod">
          <ac:chgData name="King, Leeta" userId="6ba0876c-2754-481f-a3b0-eb455705c15d" providerId="ADAL" clId="{4CF64B83-92DC-7E4F-84DF-C07B9DBFF2DC}" dt="2021-05-03T21:49:33.138" v="732" actId="1076"/>
          <ac:picMkLst>
            <pc:docMk/>
            <pc:sldMk cId="0" sldId="306"/>
            <ac:picMk id="678" creationId="{00000000-0000-0000-0000-000000000000}"/>
          </ac:picMkLst>
        </pc:picChg>
      </pc:sldChg>
      <pc:sldChg chg="modSp mod">
        <pc:chgData name="King, Leeta" userId="6ba0876c-2754-481f-a3b0-eb455705c15d" providerId="ADAL" clId="{4CF64B83-92DC-7E4F-84DF-C07B9DBFF2DC}" dt="2021-05-03T21:50:38.047" v="738" actId="207"/>
        <pc:sldMkLst>
          <pc:docMk/>
          <pc:sldMk cId="0" sldId="307"/>
        </pc:sldMkLst>
        <pc:spChg chg="mod">
          <ac:chgData name="King, Leeta" userId="6ba0876c-2754-481f-a3b0-eb455705c15d" providerId="ADAL" clId="{4CF64B83-92DC-7E4F-84DF-C07B9DBFF2DC}" dt="2021-05-03T21:50:38.047" v="738" actId="207"/>
          <ac:spMkLst>
            <pc:docMk/>
            <pc:sldMk cId="0" sldId="307"/>
            <ac:spMk id="684" creationId="{00000000-0000-0000-0000-000000000000}"/>
          </ac:spMkLst>
        </pc:spChg>
        <pc:spChg chg="ord">
          <ac:chgData name="King, Leeta" userId="6ba0876c-2754-481f-a3b0-eb455705c15d" providerId="ADAL" clId="{4CF64B83-92DC-7E4F-84DF-C07B9DBFF2DC}" dt="2021-05-03T21:49:55.512" v="733" actId="13244"/>
          <ac:spMkLst>
            <pc:docMk/>
            <pc:sldMk cId="0" sldId="307"/>
            <ac:spMk id="685" creationId="{00000000-0000-0000-0000-000000000000}"/>
          </ac:spMkLst>
        </pc:spChg>
      </pc:sldChg>
      <pc:sldChg chg="modSp mod">
        <pc:chgData name="King, Leeta" userId="6ba0876c-2754-481f-a3b0-eb455705c15d" providerId="ADAL" clId="{4CF64B83-92DC-7E4F-84DF-C07B9DBFF2DC}" dt="2021-05-03T21:50:32.753" v="737" actId="207"/>
        <pc:sldMkLst>
          <pc:docMk/>
          <pc:sldMk cId="0" sldId="308"/>
        </pc:sldMkLst>
        <pc:spChg chg="mod">
          <ac:chgData name="King, Leeta" userId="6ba0876c-2754-481f-a3b0-eb455705c15d" providerId="ADAL" clId="{4CF64B83-92DC-7E4F-84DF-C07B9DBFF2DC}" dt="2021-05-03T21:50:32.753" v="737" actId="207"/>
          <ac:spMkLst>
            <pc:docMk/>
            <pc:sldMk cId="0" sldId="308"/>
            <ac:spMk id="692" creationId="{00000000-0000-0000-0000-000000000000}"/>
          </ac:spMkLst>
        </pc:spChg>
        <pc:spChg chg="ord">
          <ac:chgData name="King, Leeta" userId="6ba0876c-2754-481f-a3b0-eb455705c15d" providerId="ADAL" clId="{4CF64B83-92DC-7E4F-84DF-C07B9DBFF2DC}" dt="2021-05-03T21:50:11.577" v="734" actId="13244"/>
          <ac:spMkLst>
            <pc:docMk/>
            <pc:sldMk cId="0" sldId="308"/>
            <ac:spMk id="693" creationId="{00000000-0000-0000-0000-000000000000}"/>
          </ac:spMkLst>
        </pc:spChg>
        <pc:picChg chg="mod">
          <ac:chgData name="King, Leeta" userId="6ba0876c-2754-481f-a3b0-eb455705c15d" providerId="ADAL" clId="{4CF64B83-92DC-7E4F-84DF-C07B9DBFF2DC}" dt="2021-05-03T21:50:16.779" v="735" actId="1076"/>
          <ac:picMkLst>
            <pc:docMk/>
            <pc:sldMk cId="0" sldId="308"/>
            <ac:picMk id="694" creationId="{00000000-0000-0000-0000-000000000000}"/>
          </ac:picMkLst>
        </pc:picChg>
      </pc:sldChg>
      <pc:sldChg chg="modSp mod">
        <pc:chgData name="King, Leeta" userId="6ba0876c-2754-481f-a3b0-eb455705c15d" providerId="ADAL" clId="{4CF64B83-92DC-7E4F-84DF-C07B9DBFF2DC}" dt="2021-05-03T21:51:03.928" v="740" actId="1076"/>
        <pc:sldMkLst>
          <pc:docMk/>
          <pc:sldMk cId="0" sldId="309"/>
        </pc:sldMkLst>
        <pc:spChg chg="mod">
          <ac:chgData name="King, Leeta" userId="6ba0876c-2754-481f-a3b0-eb455705c15d" providerId="ADAL" clId="{4CF64B83-92DC-7E4F-84DF-C07B9DBFF2DC}" dt="2021-05-03T21:50:26.367" v="736" actId="207"/>
          <ac:spMkLst>
            <pc:docMk/>
            <pc:sldMk cId="0" sldId="309"/>
            <ac:spMk id="700" creationId="{00000000-0000-0000-0000-000000000000}"/>
          </ac:spMkLst>
        </pc:spChg>
        <pc:spChg chg="ord">
          <ac:chgData name="King, Leeta" userId="6ba0876c-2754-481f-a3b0-eb455705c15d" providerId="ADAL" clId="{4CF64B83-92DC-7E4F-84DF-C07B9DBFF2DC}" dt="2021-05-03T21:50:53.276" v="739" actId="13244"/>
          <ac:spMkLst>
            <pc:docMk/>
            <pc:sldMk cId="0" sldId="309"/>
            <ac:spMk id="701" creationId="{00000000-0000-0000-0000-000000000000}"/>
          </ac:spMkLst>
        </pc:spChg>
        <pc:picChg chg="mod">
          <ac:chgData name="King, Leeta" userId="6ba0876c-2754-481f-a3b0-eb455705c15d" providerId="ADAL" clId="{4CF64B83-92DC-7E4F-84DF-C07B9DBFF2DC}" dt="2021-05-03T21:51:03.928" v="740" actId="1076"/>
          <ac:picMkLst>
            <pc:docMk/>
            <pc:sldMk cId="0" sldId="309"/>
            <ac:picMk id="702" creationId="{00000000-0000-0000-0000-000000000000}"/>
          </ac:picMkLst>
        </pc:picChg>
      </pc:sldChg>
      <pc:sldChg chg="modSp mod">
        <pc:chgData name="King, Leeta" userId="6ba0876c-2754-481f-a3b0-eb455705c15d" providerId="ADAL" clId="{4CF64B83-92DC-7E4F-84DF-C07B9DBFF2DC}" dt="2021-05-03T21:52:13.215" v="753" actId="14100"/>
        <pc:sldMkLst>
          <pc:docMk/>
          <pc:sldMk cId="0" sldId="310"/>
        </pc:sldMkLst>
        <pc:spChg chg="mod">
          <ac:chgData name="King, Leeta" userId="6ba0876c-2754-481f-a3b0-eb455705c15d" providerId="ADAL" clId="{4CF64B83-92DC-7E4F-84DF-C07B9DBFF2DC}" dt="2021-05-03T21:52:13.215" v="753" actId="14100"/>
          <ac:spMkLst>
            <pc:docMk/>
            <pc:sldMk cId="0" sldId="310"/>
            <ac:spMk id="708" creationId="{00000000-0000-0000-0000-000000000000}"/>
          </ac:spMkLst>
        </pc:spChg>
        <pc:spChg chg="mod ord">
          <ac:chgData name="King, Leeta" userId="6ba0876c-2754-481f-a3b0-eb455705c15d" providerId="ADAL" clId="{4CF64B83-92DC-7E4F-84DF-C07B9DBFF2DC}" dt="2021-05-03T21:51:25.768" v="742" actId="207"/>
          <ac:spMkLst>
            <pc:docMk/>
            <pc:sldMk cId="0" sldId="310"/>
            <ac:spMk id="709" creationId="{00000000-0000-0000-0000-000000000000}"/>
          </ac:spMkLst>
        </pc:spChg>
      </pc:sldChg>
      <pc:sldChg chg="delSp modSp mod">
        <pc:chgData name="King, Leeta" userId="6ba0876c-2754-481f-a3b0-eb455705c15d" providerId="ADAL" clId="{4CF64B83-92DC-7E4F-84DF-C07B9DBFF2DC}" dt="2021-05-03T21:54:44.683" v="768" actId="14100"/>
        <pc:sldMkLst>
          <pc:docMk/>
          <pc:sldMk cId="0" sldId="311"/>
        </pc:sldMkLst>
        <pc:spChg chg="mod">
          <ac:chgData name="King, Leeta" userId="6ba0876c-2754-481f-a3b0-eb455705c15d" providerId="ADAL" clId="{4CF64B83-92DC-7E4F-84DF-C07B9DBFF2DC}" dt="2021-05-03T21:54:44.683" v="768" actId="14100"/>
          <ac:spMkLst>
            <pc:docMk/>
            <pc:sldMk cId="0" sldId="311"/>
            <ac:spMk id="715" creationId="{00000000-0000-0000-0000-000000000000}"/>
          </ac:spMkLst>
        </pc:spChg>
        <pc:picChg chg="del mod">
          <ac:chgData name="King, Leeta" userId="6ba0876c-2754-481f-a3b0-eb455705c15d" providerId="ADAL" clId="{4CF64B83-92DC-7E4F-84DF-C07B9DBFF2DC}" dt="2021-05-03T21:54:39.137" v="767" actId="478"/>
          <ac:picMkLst>
            <pc:docMk/>
            <pc:sldMk cId="0" sldId="311"/>
            <ac:picMk id="714" creationId="{00000000-0000-0000-0000-000000000000}"/>
          </ac:picMkLst>
        </pc:picChg>
      </pc:sldChg>
      <pc:sldChg chg="addSp modSp mod">
        <pc:chgData name="King, Leeta" userId="6ba0876c-2754-481f-a3b0-eb455705c15d" providerId="ADAL" clId="{4CF64B83-92DC-7E4F-84DF-C07B9DBFF2DC}" dt="2021-05-03T21:55:00.377" v="769" actId="13244"/>
        <pc:sldMkLst>
          <pc:docMk/>
          <pc:sldMk cId="0" sldId="312"/>
        </pc:sldMkLst>
        <pc:spChg chg="add mod ord">
          <ac:chgData name="King, Leeta" userId="6ba0876c-2754-481f-a3b0-eb455705c15d" providerId="ADAL" clId="{4CF64B83-92DC-7E4F-84DF-C07B9DBFF2DC}" dt="2021-05-03T21:55:00.377" v="769" actId="13244"/>
          <ac:spMkLst>
            <pc:docMk/>
            <pc:sldMk cId="0" sldId="312"/>
            <ac:spMk id="3" creationId="{9F305572-F7F4-E449-91EB-66ADA7DE9562}"/>
          </ac:spMkLst>
        </pc:spChg>
      </pc:sldChg>
      <pc:sldChg chg="modSp mod">
        <pc:chgData name="King, Leeta" userId="6ba0876c-2754-481f-a3b0-eb455705c15d" providerId="ADAL" clId="{4CF64B83-92DC-7E4F-84DF-C07B9DBFF2DC}" dt="2021-05-03T21:55:09.778" v="771" actId="207"/>
        <pc:sldMkLst>
          <pc:docMk/>
          <pc:sldMk cId="0" sldId="313"/>
        </pc:sldMkLst>
        <pc:spChg chg="mod ord">
          <ac:chgData name="King, Leeta" userId="6ba0876c-2754-481f-a3b0-eb455705c15d" providerId="ADAL" clId="{4CF64B83-92DC-7E4F-84DF-C07B9DBFF2DC}" dt="2021-05-03T21:55:09.778" v="771" actId="207"/>
          <ac:spMkLst>
            <pc:docMk/>
            <pc:sldMk cId="0" sldId="313"/>
            <ac:spMk id="729" creationId="{00000000-0000-0000-0000-000000000000}"/>
          </ac:spMkLst>
        </pc:spChg>
      </pc:sldChg>
      <pc:sldChg chg="addSp modSp mod">
        <pc:chgData name="King, Leeta" userId="6ba0876c-2754-481f-a3b0-eb455705c15d" providerId="ADAL" clId="{4CF64B83-92DC-7E4F-84DF-C07B9DBFF2DC}" dt="2021-05-03T21:57:04.693" v="784" actId="2711"/>
        <pc:sldMkLst>
          <pc:docMk/>
          <pc:sldMk cId="0" sldId="314"/>
        </pc:sldMkLst>
        <pc:spChg chg="add mod ord">
          <ac:chgData name="King, Leeta" userId="6ba0876c-2754-481f-a3b0-eb455705c15d" providerId="ADAL" clId="{4CF64B83-92DC-7E4F-84DF-C07B9DBFF2DC}" dt="2021-05-03T21:55:26.215" v="772" actId="13244"/>
          <ac:spMkLst>
            <pc:docMk/>
            <pc:sldMk cId="0" sldId="314"/>
            <ac:spMk id="2" creationId="{ACDD1844-4545-3C46-89F3-E52B16BB987C}"/>
          </ac:spMkLst>
        </pc:spChg>
        <pc:spChg chg="mod">
          <ac:chgData name="King, Leeta" userId="6ba0876c-2754-481f-a3b0-eb455705c15d" providerId="ADAL" clId="{4CF64B83-92DC-7E4F-84DF-C07B9DBFF2DC}" dt="2021-05-03T21:57:04.693" v="784" actId="2711"/>
          <ac:spMkLst>
            <pc:docMk/>
            <pc:sldMk cId="0" sldId="314"/>
            <ac:spMk id="734" creationId="{00000000-0000-0000-0000-000000000000}"/>
          </ac:spMkLst>
        </pc:spChg>
      </pc:sldChg>
      <pc:sldChg chg="addSp delSp modSp mod modClrScheme chgLayout">
        <pc:chgData name="King, Leeta" userId="6ba0876c-2754-481f-a3b0-eb455705c15d" providerId="ADAL" clId="{4CF64B83-92DC-7E4F-84DF-C07B9DBFF2DC}" dt="2021-05-03T22:05:52.556" v="954" actId="13244"/>
        <pc:sldMkLst>
          <pc:docMk/>
          <pc:sldMk cId="0" sldId="315"/>
        </pc:sldMkLst>
        <pc:spChg chg="del mod">
          <ac:chgData name="King, Leeta" userId="6ba0876c-2754-481f-a3b0-eb455705c15d" providerId="ADAL" clId="{4CF64B83-92DC-7E4F-84DF-C07B9DBFF2DC}" dt="2021-05-03T22:00:13.406" v="824" actId="478"/>
          <ac:spMkLst>
            <pc:docMk/>
            <pc:sldMk cId="0" sldId="315"/>
            <ac:spMk id="2" creationId="{5F577641-7023-954C-A05F-2850DF92C4CC}"/>
          </ac:spMkLst>
        </pc:spChg>
        <pc:spChg chg="add mod ord">
          <ac:chgData name="King, Leeta" userId="6ba0876c-2754-481f-a3b0-eb455705c15d" providerId="ADAL" clId="{4CF64B83-92DC-7E4F-84DF-C07B9DBFF2DC}" dt="2021-05-03T22:05:52.556" v="954" actId="13244"/>
          <ac:spMkLst>
            <pc:docMk/>
            <pc:sldMk cId="0" sldId="315"/>
            <ac:spMk id="3" creationId="{DAC14FE6-0343-5C4E-B677-7C3DF8E62EE4}"/>
          </ac:spMkLst>
        </pc:spChg>
        <pc:spChg chg="add del mod">
          <ac:chgData name="King, Leeta" userId="6ba0876c-2754-481f-a3b0-eb455705c15d" providerId="ADAL" clId="{4CF64B83-92DC-7E4F-84DF-C07B9DBFF2DC}" dt="2021-05-03T22:04:16.651" v="857" actId="6264"/>
          <ac:spMkLst>
            <pc:docMk/>
            <pc:sldMk cId="0" sldId="315"/>
            <ac:spMk id="4" creationId="{E1FC2681-3CED-FD45-9881-F3D96A6B43E9}"/>
          </ac:spMkLst>
        </pc:spChg>
        <pc:spChg chg="add del mod">
          <ac:chgData name="King, Leeta" userId="6ba0876c-2754-481f-a3b0-eb455705c15d" providerId="ADAL" clId="{4CF64B83-92DC-7E4F-84DF-C07B9DBFF2DC}" dt="2021-05-03T22:04:17.788" v="858" actId="6264"/>
          <ac:spMkLst>
            <pc:docMk/>
            <pc:sldMk cId="0" sldId="315"/>
            <ac:spMk id="5" creationId="{B668AEF3-90D9-5D4B-8744-BE95AF9D05ED}"/>
          </ac:spMkLst>
        </pc:spChg>
        <pc:spChg chg="add mod ord">
          <ac:chgData name="King, Leeta" userId="6ba0876c-2754-481f-a3b0-eb455705c15d" providerId="ADAL" clId="{4CF64B83-92DC-7E4F-84DF-C07B9DBFF2DC}" dt="2021-05-03T22:05:40.645" v="953" actId="14100"/>
          <ac:spMkLst>
            <pc:docMk/>
            <pc:sldMk cId="0" sldId="315"/>
            <ac:spMk id="6" creationId="{A21F91E5-AE85-D84F-8322-FD677D73693E}"/>
          </ac:spMkLst>
        </pc:spChg>
        <pc:spChg chg="add del mod ord">
          <ac:chgData name="King, Leeta" userId="6ba0876c-2754-481f-a3b0-eb455705c15d" providerId="ADAL" clId="{4CF64B83-92DC-7E4F-84DF-C07B9DBFF2DC}" dt="2021-05-03T22:04:37.785" v="863" actId="478"/>
          <ac:spMkLst>
            <pc:docMk/>
            <pc:sldMk cId="0" sldId="315"/>
            <ac:spMk id="7" creationId="{142D006E-FB89-E14B-8D83-0D18EE6066F4}"/>
          </ac:spMkLst>
        </pc:spChg>
        <pc:spChg chg="mod">
          <ac:chgData name="King, Leeta" userId="6ba0876c-2754-481f-a3b0-eb455705c15d" providerId="ADAL" clId="{4CF64B83-92DC-7E4F-84DF-C07B9DBFF2DC}" dt="2021-05-03T22:05:07.787" v="948" actId="962"/>
          <ac:spMkLst>
            <pc:docMk/>
            <pc:sldMk cId="0" sldId="315"/>
            <ac:spMk id="747" creationId="{00000000-0000-0000-0000-000000000000}"/>
          </ac:spMkLst>
        </pc:spChg>
      </pc:sldChg>
      <pc:sldChg chg="addSp modSp mod">
        <pc:chgData name="King, Leeta" userId="6ba0876c-2754-481f-a3b0-eb455705c15d" providerId="ADAL" clId="{4CF64B83-92DC-7E4F-84DF-C07B9DBFF2DC}" dt="2021-05-03T22:00:30.511" v="826" actId="13244"/>
        <pc:sldMkLst>
          <pc:docMk/>
          <pc:sldMk cId="0" sldId="316"/>
        </pc:sldMkLst>
        <pc:spChg chg="mod">
          <ac:chgData name="King, Leeta" userId="6ba0876c-2754-481f-a3b0-eb455705c15d" providerId="ADAL" clId="{4CF64B83-92DC-7E4F-84DF-C07B9DBFF2DC}" dt="2021-05-03T21:59:57.084" v="814" actId="14100"/>
          <ac:spMkLst>
            <pc:docMk/>
            <pc:sldMk cId="0" sldId="316"/>
            <ac:spMk id="2" creationId="{32CB1E70-3B9E-2647-990D-0566634B19E5}"/>
          </ac:spMkLst>
        </pc:spChg>
        <pc:spChg chg="add mod ord">
          <ac:chgData name="King, Leeta" userId="6ba0876c-2754-481f-a3b0-eb455705c15d" providerId="ADAL" clId="{4CF64B83-92DC-7E4F-84DF-C07B9DBFF2DC}" dt="2021-05-03T22:00:30.511" v="826" actId="13244"/>
          <ac:spMkLst>
            <pc:docMk/>
            <pc:sldMk cId="0" sldId="316"/>
            <ac:spMk id="3" creationId="{71D7B8BE-8B01-1240-9496-53AA3AFA766B}"/>
          </ac:spMkLst>
        </pc:spChg>
      </pc:sldChg>
      <pc:sldChg chg="addSp modSp mod">
        <pc:chgData name="King, Leeta" userId="6ba0876c-2754-481f-a3b0-eb455705c15d" providerId="ADAL" clId="{4CF64B83-92DC-7E4F-84DF-C07B9DBFF2DC}" dt="2021-05-03T22:00:48.650" v="827" actId="13244"/>
        <pc:sldMkLst>
          <pc:docMk/>
          <pc:sldMk cId="0" sldId="317"/>
        </pc:sldMkLst>
        <pc:spChg chg="add mod ord">
          <ac:chgData name="King, Leeta" userId="6ba0876c-2754-481f-a3b0-eb455705c15d" providerId="ADAL" clId="{4CF64B83-92DC-7E4F-84DF-C07B9DBFF2DC}" dt="2021-05-03T22:00:48.650" v="827" actId="13244"/>
          <ac:spMkLst>
            <pc:docMk/>
            <pc:sldMk cId="0" sldId="317"/>
            <ac:spMk id="3" creationId="{F5277018-B5CE-7D4F-BE34-DE8D003D097B}"/>
          </ac:spMkLst>
        </pc:spChg>
      </pc:sldChg>
      <pc:sldChg chg="addSp modSp mod">
        <pc:chgData name="King, Leeta" userId="6ba0876c-2754-481f-a3b0-eb455705c15d" providerId="ADAL" clId="{4CF64B83-92DC-7E4F-84DF-C07B9DBFF2DC}" dt="2021-05-03T22:00:54.993" v="828" actId="13244"/>
        <pc:sldMkLst>
          <pc:docMk/>
          <pc:sldMk cId="0" sldId="318"/>
        </pc:sldMkLst>
        <pc:spChg chg="add mod ord">
          <ac:chgData name="King, Leeta" userId="6ba0876c-2754-481f-a3b0-eb455705c15d" providerId="ADAL" clId="{4CF64B83-92DC-7E4F-84DF-C07B9DBFF2DC}" dt="2021-05-03T22:00:54.993" v="828" actId="13244"/>
          <ac:spMkLst>
            <pc:docMk/>
            <pc:sldMk cId="0" sldId="318"/>
            <ac:spMk id="3" creationId="{1C0B1E33-85D6-314E-9001-470BF8C7DC72}"/>
          </ac:spMkLst>
        </pc:spChg>
      </pc:sldChg>
      <pc:sldChg chg="addSp modSp mod">
        <pc:chgData name="King, Leeta" userId="6ba0876c-2754-481f-a3b0-eb455705c15d" providerId="ADAL" clId="{4CF64B83-92DC-7E4F-84DF-C07B9DBFF2DC}" dt="2021-05-03T22:01:00.576" v="829" actId="13244"/>
        <pc:sldMkLst>
          <pc:docMk/>
          <pc:sldMk cId="0" sldId="319"/>
        </pc:sldMkLst>
        <pc:spChg chg="add mod ord">
          <ac:chgData name="King, Leeta" userId="6ba0876c-2754-481f-a3b0-eb455705c15d" providerId="ADAL" clId="{4CF64B83-92DC-7E4F-84DF-C07B9DBFF2DC}" dt="2021-05-03T22:01:00.576" v="829" actId="13244"/>
          <ac:spMkLst>
            <pc:docMk/>
            <pc:sldMk cId="0" sldId="319"/>
            <ac:spMk id="3" creationId="{3FDBF556-8A65-E640-A64C-76C830BD6D7C}"/>
          </ac:spMkLst>
        </pc:spChg>
      </pc:sldChg>
      <pc:sldChg chg="addSp modSp mod">
        <pc:chgData name="King, Leeta" userId="6ba0876c-2754-481f-a3b0-eb455705c15d" providerId="ADAL" clId="{4CF64B83-92DC-7E4F-84DF-C07B9DBFF2DC}" dt="2021-05-03T22:01:06.412" v="830" actId="13244"/>
        <pc:sldMkLst>
          <pc:docMk/>
          <pc:sldMk cId="0" sldId="320"/>
        </pc:sldMkLst>
        <pc:spChg chg="add mod ord">
          <ac:chgData name="King, Leeta" userId="6ba0876c-2754-481f-a3b0-eb455705c15d" providerId="ADAL" clId="{4CF64B83-92DC-7E4F-84DF-C07B9DBFF2DC}" dt="2021-05-03T22:01:06.412" v="830" actId="13244"/>
          <ac:spMkLst>
            <pc:docMk/>
            <pc:sldMk cId="0" sldId="320"/>
            <ac:spMk id="2" creationId="{466D5973-9A51-E345-9950-5311D785E049}"/>
          </ac:spMkLst>
        </pc:spChg>
      </pc:sldChg>
      <pc:sldChg chg="modSp mod">
        <pc:chgData name="King, Leeta" userId="6ba0876c-2754-481f-a3b0-eb455705c15d" providerId="ADAL" clId="{4CF64B83-92DC-7E4F-84DF-C07B9DBFF2DC}" dt="2021-05-03T22:03:03.900" v="855" actId="20577"/>
        <pc:sldMkLst>
          <pc:docMk/>
          <pc:sldMk cId="0" sldId="321"/>
        </pc:sldMkLst>
        <pc:spChg chg="mod">
          <ac:chgData name="King, Leeta" userId="6ba0876c-2754-481f-a3b0-eb455705c15d" providerId="ADAL" clId="{4CF64B83-92DC-7E4F-84DF-C07B9DBFF2DC}" dt="2021-05-03T22:03:03.900" v="855" actId="20577"/>
          <ac:spMkLst>
            <pc:docMk/>
            <pc:sldMk cId="0" sldId="321"/>
            <ac:spMk id="803" creationId="{00000000-0000-0000-0000-000000000000}"/>
          </ac:spMkLst>
        </pc:spChg>
        <pc:spChg chg="mod">
          <ac:chgData name="King, Leeta" userId="6ba0876c-2754-481f-a3b0-eb455705c15d" providerId="ADAL" clId="{4CF64B83-92DC-7E4F-84DF-C07B9DBFF2DC}" dt="2021-05-03T20:32:01.066" v="60" actId="207"/>
          <ac:spMkLst>
            <pc:docMk/>
            <pc:sldMk cId="0" sldId="321"/>
            <ac:spMk id="807" creationId="{00000000-0000-0000-0000-000000000000}"/>
          </ac:spMkLst>
        </pc:spChg>
      </pc:sldChg>
    </pc:docChg>
  </pc:docChgLst>
  <pc:docChgLst>
    <pc:chgData name="Hardman, Paul R." userId="60a69d9c-db34-4a6b-9455-8d6f80bcf8fc" providerId="ADAL" clId="{B98BBAF8-7910-E443-8319-47714D855C07}"/>
    <pc:docChg chg="undo custSel modSld">
      <pc:chgData name="Hardman, Paul R." userId="60a69d9c-db34-4a6b-9455-8d6f80bcf8fc" providerId="ADAL" clId="{B98BBAF8-7910-E443-8319-47714D855C07}" dt="2021-05-03T18:00:02.745" v="4658" actId="478"/>
      <pc:docMkLst>
        <pc:docMk/>
      </pc:docMkLst>
      <pc:sldChg chg="modSp mod">
        <pc:chgData name="Hardman, Paul R." userId="60a69d9c-db34-4a6b-9455-8d6f80bcf8fc" providerId="ADAL" clId="{B98BBAF8-7910-E443-8319-47714D855C07}" dt="2021-05-03T17:51:03.687" v="4479" actId="962"/>
        <pc:sldMkLst>
          <pc:docMk/>
          <pc:sldMk cId="0" sldId="256"/>
        </pc:sldMkLst>
        <pc:picChg chg="mod">
          <ac:chgData name="Hardman, Paul R." userId="60a69d9c-db34-4a6b-9455-8d6f80bcf8fc" providerId="ADAL" clId="{B98BBAF8-7910-E443-8319-47714D855C07}" dt="2021-05-03T17:51:03.687" v="4479" actId="962"/>
          <ac:picMkLst>
            <pc:docMk/>
            <pc:sldMk cId="0" sldId="256"/>
            <ac:picMk id="212" creationId="{00000000-0000-0000-0000-000000000000}"/>
          </ac:picMkLst>
        </pc:picChg>
        <pc:picChg chg="mod">
          <ac:chgData name="Hardman, Paul R." userId="60a69d9c-db34-4a6b-9455-8d6f80bcf8fc" providerId="ADAL" clId="{B98BBAF8-7910-E443-8319-47714D855C07}" dt="2021-05-03T16:59:06.352" v="47" actId="962"/>
          <ac:picMkLst>
            <pc:docMk/>
            <pc:sldMk cId="0" sldId="256"/>
            <ac:picMk id="213" creationId="{00000000-0000-0000-0000-000000000000}"/>
          </ac:picMkLst>
        </pc:picChg>
      </pc:sldChg>
      <pc:sldChg chg="modSp mod">
        <pc:chgData name="Hardman, Paul R." userId="60a69d9c-db34-4a6b-9455-8d6f80bcf8fc" providerId="ADAL" clId="{B98BBAF8-7910-E443-8319-47714D855C07}" dt="2021-05-03T17:00:09.528" v="113" actId="962"/>
        <pc:sldMkLst>
          <pc:docMk/>
          <pc:sldMk cId="0" sldId="257"/>
        </pc:sldMkLst>
        <pc:picChg chg="mod">
          <ac:chgData name="Hardman, Paul R." userId="60a69d9c-db34-4a6b-9455-8d6f80bcf8fc" providerId="ADAL" clId="{B98BBAF8-7910-E443-8319-47714D855C07}" dt="2021-05-03T17:00:09.528" v="113" actId="962"/>
          <ac:picMkLst>
            <pc:docMk/>
            <pc:sldMk cId="0" sldId="257"/>
            <ac:picMk id="220" creationId="{00000000-0000-0000-0000-000000000000}"/>
          </ac:picMkLst>
        </pc:picChg>
      </pc:sldChg>
      <pc:sldChg chg="modSp mod">
        <pc:chgData name="Hardman, Paul R." userId="60a69d9c-db34-4a6b-9455-8d6f80bcf8fc" providerId="ADAL" clId="{B98BBAF8-7910-E443-8319-47714D855C07}" dt="2021-05-03T17:02:10.913" v="349" actId="962"/>
        <pc:sldMkLst>
          <pc:docMk/>
          <pc:sldMk cId="0" sldId="258"/>
        </pc:sldMkLst>
        <pc:picChg chg="mod">
          <ac:chgData name="Hardman, Paul R." userId="60a69d9c-db34-4a6b-9455-8d6f80bcf8fc" providerId="ADAL" clId="{B98BBAF8-7910-E443-8319-47714D855C07}" dt="2021-05-03T17:02:10.913" v="349" actId="962"/>
          <ac:picMkLst>
            <pc:docMk/>
            <pc:sldMk cId="0" sldId="258"/>
            <ac:picMk id="229" creationId="{00000000-0000-0000-0000-000000000000}"/>
          </ac:picMkLst>
        </pc:picChg>
      </pc:sldChg>
      <pc:sldChg chg="modSp mod">
        <pc:chgData name="Hardman, Paul R." userId="60a69d9c-db34-4a6b-9455-8d6f80bcf8fc" providerId="ADAL" clId="{B98BBAF8-7910-E443-8319-47714D855C07}" dt="2021-05-03T17:03:35.786" v="493" actId="962"/>
        <pc:sldMkLst>
          <pc:docMk/>
          <pc:sldMk cId="0" sldId="260"/>
        </pc:sldMkLst>
        <pc:picChg chg="mod">
          <ac:chgData name="Hardman, Paul R." userId="60a69d9c-db34-4a6b-9455-8d6f80bcf8fc" providerId="ADAL" clId="{B98BBAF8-7910-E443-8319-47714D855C07}" dt="2021-05-03T17:03:06.458" v="455" actId="962"/>
          <ac:picMkLst>
            <pc:docMk/>
            <pc:sldMk cId="0" sldId="260"/>
            <ac:picMk id="244" creationId="{00000000-0000-0000-0000-000000000000}"/>
          </ac:picMkLst>
        </pc:picChg>
        <pc:picChg chg="mod">
          <ac:chgData name="Hardman, Paul R." userId="60a69d9c-db34-4a6b-9455-8d6f80bcf8fc" providerId="ADAL" clId="{B98BBAF8-7910-E443-8319-47714D855C07}" dt="2021-05-03T17:03:35.786" v="493" actId="962"/>
          <ac:picMkLst>
            <pc:docMk/>
            <pc:sldMk cId="0" sldId="260"/>
            <ac:picMk id="245" creationId="{00000000-0000-0000-0000-000000000000}"/>
          </ac:picMkLst>
        </pc:picChg>
      </pc:sldChg>
      <pc:sldChg chg="modSp mod">
        <pc:chgData name="Hardman, Paul R." userId="60a69d9c-db34-4a6b-9455-8d6f80bcf8fc" providerId="ADAL" clId="{B98BBAF8-7910-E443-8319-47714D855C07}" dt="2021-05-03T17:04:30.580" v="613" actId="962"/>
        <pc:sldMkLst>
          <pc:docMk/>
          <pc:sldMk cId="0" sldId="262"/>
        </pc:sldMkLst>
        <pc:picChg chg="mod">
          <ac:chgData name="Hardman, Paul R." userId="60a69d9c-db34-4a6b-9455-8d6f80bcf8fc" providerId="ADAL" clId="{B98BBAF8-7910-E443-8319-47714D855C07}" dt="2021-05-03T17:04:30.580" v="613" actId="962"/>
          <ac:picMkLst>
            <pc:docMk/>
            <pc:sldMk cId="0" sldId="262"/>
            <ac:picMk id="258" creationId="{00000000-0000-0000-0000-000000000000}"/>
          </ac:picMkLst>
        </pc:picChg>
      </pc:sldChg>
      <pc:sldChg chg="modSp mod">
        <pc:chgData name="Hardman, Paul R." userId="60a69d9c-db34-4a6b-9455-8d6f80bcf8fc" providerId="ADAL" clId="{B98BBAF8-7910-E443-8319-47714D855C07}" dt="2021-05-03T17:05:38.423" v="811" actId="962"/>
        <pc:sldMkLst>
          <pc:docMk/>
          <pc:sldMk cId="0" sldId="269"/>
        </pc:sldMkLst>
        <pc:picChg chg="mod">
          <ac:chgData name="Hardman, Paul R." userId="60a69d9c-db34-4a6b-9455-8d6f80bcf8fc" providerId="ADAL" clId="{B98BBAF8-7910-E443-8319-47714D855C07}" dt="2021-05-03T17:05:38.423" v="811" actId="962"/>
          <ac:picMkLst>
            <pc:docMk/>
            <pc:sldMk cId="0" sldId="269"/>
            <ac:picMk id="310" creationId="{00000000-0000-0000-0000-000000000000}"/>
          </ac:picMkLst>
        </pc:picChg>
      </pc:sldChg>
      <pc:sldChg chg="modSp mod">
        <pc:chgData name="Hardman, Paul R." userId="60a69d9c-db34-4a6b-9455-8d6f80bcf8fc" providerId="ADAL" clId="{B98BBAF8-7910-E443-8319-47714D855C07}" dt="2021-05-03T17:06:15.383" v="855" actId="962"/>
        <pc:sldMkLst>
          <pc:docMk/>
          <pc:sldMk cId="0" sldId="270"/>
        </pc:sldMkLst>
        <pc:picChg chg="mod">
          <ac:chgData name="Hardman, Paul R." userId="60a69d9c-db34-4a6b-9455-8d6f80bcf8fc" providerId="ADAL" clId="{B98BBAF8-7910-E443-8319-47714D855C07}" dt="2021-05-03T17:05:58.433" v="833" actId="962"/>
          <ac:picMkLst>
            <pc:docMk/>
            <pc:sldMk cId="0" sldId="270"/>
            <ac:picMk id="318" creationId="{00000000-0000-0000-0000-000000000000}"/>
          </ac:picMkLst>
        </pc:picChg>
        <pc:picChg chg="mod">
          <ac:chgData name="Hardman, Paul R." userId="60a69d9c-db34-4a6b-9455-8d6f80bcf8fc" providerId="ADAL" clId="{B98BBAF8-7910-E443-8319-47714D855C07}" dt="2021-05-03T17:06:15.383" v="855" actId="962"/>
          <ac:picMkLst>
            <pc:docMk/>
            <pc:sldMk cId="0" sldId="270"/>
            <ac:picMk id="319" creationId="{00000000-0000-0000-0000-000000000000}"/>
          </ac:picMkLst>
        </pc:picChg>
      </pc:sldChg>
      <pc:sldChg chg="addSp modSp">
        <pc:chgData name="Hardman, Paul R." userId="60a69d9c-db34-4a6b-9455-8d6f80bcf8fc" providerId="ADAL" clId="{B98BBAF8-7910-E443-8319-47714D855C07}" dt="2021-05-03T17:08:28.669" v="1162" actId="571"/>
        <pc:sldMkLst>
          <pc:docMk/>
          <pc:sldMk cId="0" sldId="271"/>
        </pc:sldMkLst>
        <pc:picChg chg="add mod">
          <ac:chgData name="Hardman, Paul R." userId="60a69d9c-db34-4a6b-9455-8d6f80bcf8fc" providerId="ADAL" clId="{B98BBAF8-7910-E443-8319-47714D855C07}" dt="2021-05-03T17:08:28.669" v="1162" actId="571"/>
          <ac:picMkLst>
            <pc:docMk/>
            <pc:sldMk cId="0" sldId="271"/>
            <ac:picMk id="6" creationId="{3A593775-C503-9B48-A704-A77C31D64955}"/>
          </ac:picMkLst>
        </pc:picChg>
      </pc:sldChg>
      <pc:sldChg chg="modSp mod">
        <pc:chgData name="Hardman, Paul R." userId="60a69d9c-db34-4a6b-9455-8d6f80bcf8fc" providerId="ADAL" clId="{B98BBAF8-7910-E443-8319-47714D855C07}" dt="2021-05-03T17:07:50.226" v="1161" actId="962"/>
        <pc:sldMkLst>
          <pc:docMk/>
          <pc:sldMk cId="0" sldId="272"/>
        </pc:sldMkLst>
        <pc:grpChg chg="mod">
          <ac:chgData name="Hardman, Paul R." userId="60a69d9c-db34-4a6b-9455-8d6f80bcf8fc" providerId="ADAL" clId="{B98BBAF8-7910-E443-8319-47714D855C07}" dt="2021-05-03T17:07:50.226" v="1161" actId="962"/>
          <ac:grpSpMkLst>
            <pc:docMk/>
            <pc:sldMk cId="0" sldId="272"/>
            <ac:grpSpMk id="334" creationId="{00000000-0000-0000-0000-000000000000}"/>
          </ac:grpSpMkLst>
        </pc:grpChg>
      </pc:sldChg>
      <pc:sldChg chg="modSp mod">
        <pc:chgData name="Hardman, Paul R." userId="60a69d9c-db34-4a6b-9455-8d6f80bcf8fc" providerId="ADAL" clId="{B98BBAF8-7910-E443-8319-47714D855C07}" dt="2021-05-03T17:10:38.925" v="1346" actId="962"/>
        <pc:sldMkLst>
          <pc:docMk/>
          <pc:sldMk cId="0" sldId="273"/>
        </pc:sldMkLst>
        <pc:grpChg chg="mod">
          <ac:chgData name="Hardman, Paul R." userId="60a69d9c-db34-4a6b-9455-8d6f80bcf8fc" providerId="ADAL" clId="{B98BBAF8-7910-E443-8319-47714D855C07}" dt="2021-05-03T17:10:08.746" v="1282" actId="962"/>
          <ac:grpSpMkLst>
            <pc:docMk/>
            <pc:sldMk cId="0" sldId="273"/>
            <ac:grpSpMk id="343" creationId="{00000000-0000-0000-0000-000000000000}"/>
          </ac:grpSpMkLst>
        </pc:grpChg>
        <pc:picChg chg="mod">
          <ac:chgData name="Hardman, Paul R." userId="60a69d9c-db34-4a6b-9455-8d6f80bcf8fc" providerId="ADAL" clId="{B98BBAF8-7910-E443-8319-47714D855C07}" dt="2021-05-03T17:10:38.925" v="1346" actId="962"/>
          <ac:picMkLst>
            <pc:docMk/>
            <pc:sldMk cId="0" sldId="273"/>
            <ac:picMk id="347" creationId="{00000000-0000-0000-0000-000000000000}"/>
          </ac:picMkLst>
        </pc:picChg>
      </pc:sldChg>
      <pc:sldChg chg="modSp mod">
        <pc:chgData name="Hardman, Paul R." userId="60a69d9c-db34-4a6b-9455-8d6f80bcf8fc" providerId="ADAL" clId="{B98BBAF8-7910-E443-8319-47714D855C07}" dt="2021-05-03T17:10:56.930" v="1380" actId="962"/>
        <pc:sldMkLst>
          <pc:docMk/>
          <pc:sldMk cId="0" sldId="275"/>
        </pc:sldMkLst>
        <pc:picChg chg="mod">
          <ac:chgData name="Hardman, Paul R." userId="60a69d9c-db34-4a6b-9455-8d6f80bcf8fc" providerId="ADAL" clId="{B98BBAF8-7910-E443-8319-47714D855C07}" dt="2021-05-03T17:10:56.930" v="1380" actId="962"/>
          <ac:picMkLst>
            <pc:docMk/>
            <pc:sldMk cId="0" sldId="275"/>
            <ac:picMk id="361" creationId="{00000000-0000-0000-0000-000000000000}"/>
          </ac:picMkLst>
        </pc:picChg>
      </pc:sldChg>
      <pc:sldChg chg="modSp mod">
        <pc:chgData name="Hardman, Paul R." userId="60a69d9c-db34-4a6b-9455-8d6f80bcf8fc" providerId="ADAL" clId="{B98BBAF8-7910-E443-8319-47714D855C07}" dt="2021-05-03T17:13:37.854" v="1662" actId="962"/>
        <pc:sldMkLst>
          <pc:docMk/>
          <pc:sldMk cId="0" sldId="277"/>
        </pc:sldMkLst>
        <pc:picChg chg="mod">
          <ac:chgData name="Hardman, Paul R." userId="60a69d9c-db34-4a6b-9455-8d6f80bcf8fc" providerId="ADAL" clId="{B98BBAF8-7910-E443-8319-47714D855C07}" dt="2021-05-03T17:13:37.854" v="1662" actId="962"/>
          <ac:picMkLst>
            <pc:docMk/>
            <pc:sldMk cId="0" sldId="277"/>
            <ac:picMk id="373" creationId="{00000000-0000-0000-0000-000000000000}"/>
          </ac:picMkLst>
        </pc:picChg>
      </pc:sldChg>
      <pc:sldChg chg="modSp mod">
        <pc:chgData name="Hardman, Paul R." userId="60a69d9c-db34-4a6b-9455-8d6f80bcf8fc" providerId="ADAL" clId="{B98BBAF8-7910-E443-8319-47714D855C07}" dt="2021-05-03T17:14:01.828" v="1698" actId="962"/>
        <pc:sldMkLst>
          <pc:docMk/>
          <pc:sldMk cId="0" sldId="280"/>
        </pc:sldMkLst>
        <pc:picChg chg="mod">
          <ac:chgData name="Hardman, Paul R." userId="60a69d9c-db34-4a6b-9455-8d6f80bcf8fc" providerId="ADAL" clId="{B98BBAF8-7910-E443-8319-47714D855C07}" dt="2021-05-03T17:14:01.828" v="1698" actId="962"/>
          <ac:picMkLst>
            <pc:docMk/>
            <pc:sldMk cId="0" sldId="280"/>
            <ac:picMk id="392" creationId="{00000000-0000-0000-0000-000000000000}"/>
          </ac:picMkLst>
        </pc:picChg>
      </pc:sldChg>
      <pc:sldChg chg="addSp delSp modSp mod">
        <pc:chgData name="Hardman, Paul R." userId="60a69d9c-db34-4a6b-9455-8d6f80bcf8fc" providerId="ADAL" clId="{B98BBAF8-7910-E443-8319-47714D855C07}" dt="2021-05-03T17:54:06.225" v="4588" actId="962"/>
        <pc:sldMkLst>
          <pc:docMk/>
          <pc:sldMk cId="0" sldId="282"/>
        </pc:sldMkLst>
        <pc:spChg chg="mod">
          <ac:chgData name="Hardman, Paul R." userId="60a69d9c-db34-4a6b-9455-8d6f80bcf8fc" providerId="ADAL" clId="{B98BBAF8-7910-E443-8319-47714D855C07}" dt="2021-05-03T17:14:13.571" v="1700" actId="571"/>
          <ac:spMkLst>
            <pc:docMk/>
            <pc:sldMk cId="0" sldId="282"/>
            <ac:spMk id="33" creationId="{BACA31E5-23CF-1E46-9090-25264BF55ECE}"/>
          </ac:spMkLst>
        </pc:spChg>
        <pc:spChg chg="mod">
          <ac:chgData name="Hardman, Paul R." userId="60a69d9c-db34-4a6b-9455-8d6f80bcf8fc" providerId="ADAL" clId="{B98BBAF8-7910-E443-8319-47714D855C07}" dt="2021-05-03T17:14:13.571" v="1700" actId="571"/>
          <ac:spMkLst>
            <pc:docMk/>
            <pc:sldMk cId="0" sldId="282"/>
            <ac:spMk id="34" creationId="{045353AC-02DA-C549-9DC0-243382BDDC36}"/>
          </ac:spMkLst>
        </pc:spChg>
        <pc:spChg chg="mod">
          <ac:chgData name="Hardman, Paul R." userId="60a69d9c-db34-4a6b-9455-8d6f80bcf8fc" providerId="ADAL" clId="{B98BBAF8-7910-E443-8319-47714D855C07}" dt="2021-05-03T17:14:13.571" v="1700" actId="571"/>
          <ac:spMkLst>
            <pc:docMk/>
            <pc:sldMk cId="0" sldId="282"/>
            <ac:spMk id="35" creationId="{323EA31E-A90A-C04B-A102-79AAB14FEE79}"/>
          </ac:spMkLst>
        </pc:spChg>
        <pc:spChg chg="mod">
          <ac:chgData name="Hardman, Paul R." userId="60a69d9c-db34-4a6b-9455-8d6f80bcf8fc" providerId="ADAL" clId="{B98BBAF8-7910-E443-8319-47714D855C07}" dt="2021-05-03T17:14:13.571" v="1700" actId="571"/>
          <ac:spMkLst>
            <pc:docMk/>
            <pc:sldMk cId="0" sldId="282"/>
            <ac:spMk id="36" creationId="{A20AB129-781D-7843-8302-091240600B80}"/>
          </ac:spMkLst>
        </pc:spChg>
        <pc:spChg chg="mod">
          <ac:chgData name="Hardman, Paul R." userId="60a69d9c-db34-4a6b-9455-8d6f80bcf8fc" providerId="ADAL" clId="{B98BBAF8-7910-E443-8319-47714D855C07}" dt="2021-05-03T17:14:13.571" v="1700" actId="571"/>
          <ac:spMkLst>
            <pc:docMk/>
            <pc:sldMk cId="0" sldId="282"/>
            <ac:spMk id="37" creationId="{5D983404-E50C-A14A-A4B4-E0E6B18A26C2}"/>
          </ac:spMkLst>
        </pc:spChg>
        <pc:spChg chg="mod">
          <ac:chgData name="Hardman, Paul R." userId="60a69d9c-db34-4a6b-9455-8d6f80bcf8fc" providerId="ADAL" clId="{B98BBAF8-7910-E443-8319-47714D855C07}" dt="2021-05-03T17:16:44.524" v="1944" actId="571"/>
          <ac:spMkLst>
            <pc:docMk/>
            <pc:sldMk cId="0" sldId="282"/>
            <ac:spMk id="49" creationId="{6D6BB69E-ACB1-924F-8C0B-3F63941281FD}"/>
          </ac:spMkLst>
        </pc:spChg>
        <pc:spChg chg="mod">
          <ac:chgData name="Hardman, Paul R." userId="60a69d9c-db34-4a6b-9455-8d6f80bcf8fc" providerId="ADAL" clId="{B98BBAF8-7910-E443-8319-47714D855C07}" dt="2021-05-03T17:16:44.524" v="1944" actId="571"/>
          <ac:spMkLst>
            <pc:docMk/>
            <pc:sldMk cId="0" sldId="282"/>
            <ac:spMk id="50" creationId="{1C53C2D7-BAE2-5347-8868-CA4788BB03F0}"/>
          </ac:spMkLst>
        </pc:spChg>
        <pc:spChg chg="mod">
          <ac:chgData name="Hardman, Paul R." userId="60a69d9c-db34-4a6b-9455-8d6f80bcf8fc" providerId="ADAL" clId="{B98BBAF8-7910-E443-8319-47714D855C07}" dt="2021-05-03T17:16:44.524" v="1944" actId="571"/>
          <ac:spMkLst>
            <pc:docMk/>
            <pc:sldMk cId="0" sldId="282"/>
            <ac:spMk id="51" creationId="{B1D9845D-2843-6E4E-9882-D3F221C69E63}"/>
          </ac:spMkLst>
        </pc:spChg>
        <pc:spChg chg="mod">
          <ac:chgData name="Hardman, Paul R." userId="60a69d9c-db34-4a6b-9455-8d6f80bcf8fc" providerId="ADAL" clId="{B98BBAF8-7910-E443-8319-47714D855C07}" dt="2021-05-03T17:16:44.524" v="1944" actId="571"/>
          <ac:spMkLst>
            <pc:docMk/>
            <pc:sldMk cId="0" sldId="282"/>
            <ac:spMk id="52" creationId="{6536B359-AC6C-3A47-A578-712E303337B7}"/>
          </ac:spMkLst>
        </pc:spChg>
        <pc:spChg chg="mod">
          <ac:chgData name="Hardman, Paul R." userId="60a69d9c-db34-4a6b-9455-8d6f80bcf8fc" providerId="ADAL" clId="{B98BBAF8-7910-E443-8319-47714D855C07}" dt="2021-05-03T17:16:44.524" v="1944" actId="571"/>
          <ac:spMkLst>
            <pc:docMk/>
            <pc:sldMk cId="0" sldId="282"/>
            <ac:spMk id="53" creationId="{082CD84E-F13F-054A-AE8A-DA1F4DD9FC72}"/>
          </ac:spMkLst>
        </pc:spChg>
        <pc:spChg chg="mod">
          <ac:chgData name="Hardman, Paul R." userId="60a69d9c-db34-4a6b-9455-8d6f80bcf8fc" providerId="ADAL" clId="{B98BBAF8-7910-E443-8319-47714D855C07}" dt="2021-05-03T17:19:51.175" v="2048" actId="571"/>
          <ac:spMkLst>
            <pc:docMk/>
            <pc:sldMk cId="0" sldId="282"/>
            <ac:spMk id="65" creationId="{4A31014A-2D1B-1D4D-925A-AAC0308920FE}"/>
          </ac:spMkLst>
        </pc:spChg>
        <pc:spChg chg="mod">
          <ac:chgData name="Hardman, Paul R." userId="60a69d9c-db34-4a6b-9455-8d6f80bcf8fc" providerId="ADAL" clId="{B98BBAF8-7910-E443-8319-47714D855C07}" dt="2021-05-03T17:19:51.175" v="2048" actId="571"/>
          <ac:spMkLst>
            <pc:docMk/>
            <pc:sldMk cId="0" sldId="282"/>
            <ac:spMk id="66" creationId="{71D80CFC-9550-D543-A397-99DDF2D38C06}"/>
          </ac:spMkLst>
        </pc:spChg>
        <pc:spChg chg="mod">
          <ac:chgData name="Hardman, Paul R." userId="60a69d9c-db34-4a6b-9455-8d6f80bcf8fc" providerId="ADAL" clId="{B98BBAF8-7910-E443-8319-47714D855C07}" dt="2021-05-03T17:19:51.175" v="2048" actId="571"/>
          <ac:spMkLst>
            <pc:docMk/>
            <pc:sldMk cId="0" sldId="282"/>
            <ac:spMk id="67" creationId="{266B0B16-F650-5446-AB8D-C2974054480F}"/>
          </ac:spMkLst>
        </pc:spChg>
        <pc:spChg chg="mod">
          <ac:chgData name="Hardman, Paul R." userId="60a69d9c-db34-4a6b-9455-8d6f80bcf8fc" providerId="ADAL" clId="{B98BBAF8-7910-E443-8319-47714D855C07}" dt="2021-05-03T17:19:51.175" v="2048" actId="571"/>
          <ac:spMkLst>
            <pc:docMk/>
            <pc:sldMk cId="0" sldId="282"/>
            <ac:spMk id="68" creationId="{6191F2F5-8702-174F-92D6-150712840963}"/>
          </ac:spMkLst>
        </pc:spChg>
        <pc:spChg chg="mod">
          <ac:chgData name="Hardman, Paul R." userId="60a69d9c-db34-4a6b-9455-8d6f80bcf8fc" providerId="ADAL" clId="{B98BBAF8-7910-E443-8319-47714D855C07}" dt="2021-05-03T17:19:51.175" v="2048" actId="571"/>
          <ac:spMkLst>
            <pc:docMk/>
            <pc:sldMk cId="0" sldId="282"/>
            <ac:spMk id="69" creationId="{798B7DE9-96E4-2346-A0A2-62CB3503CD98}"/>
          </ac:spMkLst>
        </pc:spChg>
        <pc:spChg chg="mod">
          <ac:chgData name="Hardman, Paul R." userId="60a69d9c-db34-4a6b-9455-8d6f80bcf8fc" providerId="ADAL" clId="{B98BBAF8-7910-E443-8319-47714D855C07}" dt="2021-05-03T17:20:41.477" v="2102" actId="571"/>
          <ac:spMkLst>
            <pc:docMk/>
            <pc:sldMk cId="0" sldId="282"/>
            <ac:spMk id="82" creationId="{9CF0D996-770B-E64E-8E74-7AECAE18B276}"/>
          </ac:spMkLst>
        </pc:spChg>
        <pc:spChg chg="mod">
          <ac:chgData name="Hardman, Paul R." userId="60a69d9c-db34-4a6b-9455-8d6f80bcf8fc" providerId="ADAL" clId="{B98BBAF8-7910-E443-8319-47714D855C07}" dt="2021-05-03T17:20:41.477" v="2102" actId="571"/>
          <ac:spMkLst>
            <pc:docMk/>
            <pc:sldMk cId="0" sldId="282"/>
            <ac:spMk id="83" creationId="{C6648B60-03AA-BF47-B6C6-DF0D2991DB4E}"/>
          </ac:spMkLst>
        </pc:spChg>
        <pc:spChg chg="mod">
          <ac:chgData name="Hardman, Paul R." userId="60a69d9c-db34-4a6b-9455-8d6f80bcf8fc" providerId="ADAL" clId="{B98BBAF8-7910-E443-8319-47714D855C07}" dt="2021-05-03T17:20:41.477" v="2102" actId="571"/>
          <ac:spMkLst>
            <pc:docMk/>
            <pc:sldMk cId="0" sldId="282"/>
            <ac:spMk id="84" creationId="{3297FDD3-2E4A-F344-9525-B53848D0F466}"/>
          </ac:spMkLst>
        </pc:spChg>
        <pc:spChg chg="mod">
          <ac:chgData name="Hardman, Paul R." userId="60a69d9c-db34-4a6b-9455-8d6f80bcf8fc" providerId="ADAL" clId="{B98BBAF8-7910-E443-8319-47714D855C07}" dt="2021-05-03T17:20:41.477" v="2102" actId="571"/>
          <ac:spMkLst>
            <pc:docMk/>
            <pc:sldMk cId="0" sldId="282"/>
            <ac:spMk id="85" creationId="{0AF08485-79BC-F64F-8FD3-39845455B779}"/>
          </ac:spMkLst>
        </pc:spChg>
        <pc:spChg chg="mod">
          <ac:chgData name="Hardman, Paul R." userId="60a69d9c-db34-4a6b-9455-8d6f80bcf8fc" providerId="ADAL" clId="{B98BBAF8-7910-E443-8319-47714D855C07}" dt="2021-05-03T17:20:41.477" v="2102" actId="571"/>
          <ac:spMkLst>
            <pc:docMk/>
            <pc:sldMk cId="0" sldId="282"/>
            <ac:spMk id="86" creationId="{EF32495E-5773-5A4E-B7A9-6BE69BB1EC92}"/>
          </ac:spMkLst>
        </pc:spChg>
        <pc:spChg chg="mod">
          <ac:chgData name="Hardman, Paul R." userId="60a69d9c-db34-4a6b-9455-8d6f80bcf8fc" providerId="ADAL" clId="{B98BBAF8-7910-E443-8319-47714D855C07}" dt="2021-05-03T17:20:41.074" v="2101" actId="571"/>
          <ac:spMkLst>
            <pc:docMk/>
            <pc:sldMk cId="0" sldId="282"/>
            <ac:spMk id="98" creationId="{8D6BD94A-4F6F-CA4D-B70E-9B1D985EA5A4}"/>
          </ac:spMkLst>
        </pc:spChg>
        <pc:spChg chg="mod">
          <ac:chgData name="Hardman, Paul R." userId="60a69d9c-db34-4a6b-9455-8d6f80bcf8fc" providerId="ADAL" clId="{B98BBAF8-7910-E443-8319-47714D855C07}" dt="2021-05-03T17:20:41.074" v="2101" actId="571"/>
          <ac:spMkLst>
            <pc:docMk/>
            <pc:sldMk cId="0" sldId="282"/>
            <ac:spMk id="99" creationId="{A26B7182-16ED-834C-9E49-3DB5BD972E86}"/>
          </ac:spMkLst>
        </pc:spChg>
        <pc:spChg chg="mod">
          <ac:chgData name="Hardman, Paul R." userId="60a69d9c-db34-4a6b-9455-8d6f80bcf8fc" providerId="ADAL" clId="{B98BBAF8-7910-E443-8319-47714D855C07}" dt="2021-05-03T17:20:41.074" v="2101" actId="571"/>
          <ac:spMkLst>
            <pc:docMk/>
            <pc:sldMk cId="0" sldId="282"/>
            <ac:spMk id="100" creationId="{6C6B5A95-B1DF-5747-8EA0-E68F61E4EBE3}"/>
          </ac:spMkLst>
        </pc:spChg>
        <pc:spChg chg="mod">
          <ac:chgData name="Hardman, Paul R." userId="60a69d9c-db34-4a6b-9455-8d6f80bcf8fc" providerId="ADAL" clId="{B98BBAF8-7910-E443-8319-47714D855C07}" dt="2021-05-03T17:20:41.074" v="2101" actId="571"/>
          <ac:spMkLst>
            <pc:docMk/>
            <pc:sldMk cId="0" sldId="282"/>
            <ac:spMk id="101" creationId="{1360A637-054E-0441-862E-1C9819D6467E}"/>
          </ac:spMkLst>
        </pc:spChg>
        <pc:spChg chg="mod">
          <ac:chgData name="Hardman, Paul R." userId="60a69d9c-db34-4a6b-9455-8d6f80bcf8fc" providerId="ADAL" clId="{B98BBAF8-7910-E443-8319-47714D855C07}" dt="2021-05-03T17:20:41.074" v="2101" actId="571"/>
          <ac:spMkLst>
            <pc:docMk/>
            <pc:sldMk cId="0" sldId="282"/>
            <ac:spMk id="102" creationId="{1DD6A44D-DCA1-4F40-B9CF-F167CECEC9B3}"/>
          </ac:spMkLst>
        </pc:spChg>
        <pc:grpChg chg="add mod">
          <ac:chgData name="Hardman, Paul R." userId="60a69d9c-db34-4a6b-9455-8d6f80bcf8fc" providerId="ADAL" clId="{B98BBAF8-7910-E443-8319-47714D855C07}" dt="2021-05-03T17:14:13.571" v="1700" actId="571"/>
          <ac:grpSpMkLst>
            <pc:docMk/>
            <pc:sldMk cId="0" sldId="282"/>
            <ac:grpSpMk id="22" creationId="{F61ED230-A336-9446-A7DB-630D1E04A6BA}"/>
          </ac:grpSpMkLst>
        </pc:grpChg>
        <pc:grpChg chg="add mod">
          <ac:chgData name="Hardman, Paul R." userId="60a69d9c-db34-4a6b-9455-8d6f80bcf8fc" providerId="ADAL" clId="{B98BBAF8-7910-E443-8319-47714D855C07}" dt="2021-05-03T17:16:44.524" v="1944" actId="571"/>
          <ac:grpSpMkLst>
            <pc:docMk/>
            <pc:sldMk cId="0" sldId="282"/>
            <ac:grpSpMk id="38" creationId="{4F174259-DCBB-F348-B596-3CC6E1A1AEDE}"/>
          </ac:grpSpMkLst>
        </pc:grpChg>
        <pc:grpChg chg="add del mod">
          <ac:chgData name="Hardman, Paul R." userId="60a69d9c-db34-4a6b-9455-8d6f80bcf8fc" providerId="ADAL" clId="{B98BBAF8-7910-E443-8319-47714D855C07}" dt="2021-05-03T17:20:11.124" v="2085" actId="478"/>
          <ac:grpSpMkLst>
            <pc:docMk/>
            <pc:sldMk cId="0" sldId="282"/>
            <ac:grpSpMk id="54" creationId="{1FDEA71E-B3B5-AD42-A422-061F6B9089C3}"/>
          </ac:grpSpMkLst>
        </pc:grpChg>
        <pc:grpChg chg="add del mod">
          <ac:chgData name="Hardman, Paul R." userId="60a69d9c-db34-4a6b-9455-8d6f80bcf8fc" providerId="ADAL" clId="{B98BBAF8-7910-E443-8319-47714D855C07}" dt="2021-05-03T17:20:41.477" v="2102" actId="571"/>
          <ac:grpSpMkLst>
            <pc:docMk/>
            <pc:sldMk cId="0" sldId="282"/>
            <ac:grpSpMk id="71" creationId="{C63CAA9B-BB22-504F-9864-5BFC2390F343}"/>
          </ac:grpSpMkLst>
        </pc:grpChg>
        <pc:grpChg chg="add del mod">
          <ac:chgData name="Hardman, Paul R." userId="60a69d9c-db34-4a6b-9455-8d6f80bcf8fc" providerId="ADAL" clId="{B98BBAF8-7910-E443-8319-47714D855C07}" dt="2021-05-03T17:20:41.074" v="2101" actId="571"/>
          <ac:grpSpMkLst>
            <pc:docMk/>
            <pc:sldMk cId="0" sldId="282"/>
            <ac:grpSpMk id="87" creationId="{87960DDD-41F4-1B40-98DD-F8362A140898}"/>
          </ac:grpSpMkLst>
        </pc:grpChg>
        <pc:grpChg chg="mod">
          <ac:chgData name="Hardman, Paul R." userId="60a69d9c-db34-4a6b-9455-8d6f80bcf8fc" providerId="ADAL" clId="{B98BBAF8-7910-E443-8319-47714D855C07}" dt="2021-05-03T17:53:09.995" v="4582" actId="1076"/>
          <ac:grpSpMkLst>
            <pc:docMk/>
            <pc:sldMk cId="0" sldId="282"/>
            <ac:grpSpMk id="407" creationId="{00000000-0000-0000-0000-000000000000}"/>
          </ac:grpSpMkLst>
        </pc:grpChg>
        <pc:picChg chg="mod">
          <ac:chgData name="Hardman, Paul R." userId="60a69d9c-db34-4a6b-9455-8d6f80bcf8fc" providerId="ADAL" clId="{B98BBAF8-7910-E443-8319-47714D855C07}" dt="2021-05-03T17:14:13.571" v="1700" actId="571"/>
          <ac:picMkLst>
            <pc:docMk/>
            <pc:sldMk cId="0" sldId="282"/>
            <ac:picMk id="23" creationId="{C2C6FFEB-FBD9-434D-A529-9D1C9FB50E58}"/>
          </ac:picMkLst>
        </pc:picChg>
        <pc:picChg chg="mod">
          <ac:chgData name="Hardman, Paul R." userId="60a69d9c-db34-4a6b-9455-8d6f80bcf8fc" providerId="ADAL" clId="{B98BBAF8-7910-E443-8319-47714D855C07}" dt="2021-05-03T17:14:13.571" v="1700" actId="571"/>
          <ac:picMkLst>
            <pc:docMk/>
            <pc:sldMk cId="0" sldId="282"/>
            <ac:picMk id="24" creationId="{E8AC6E93-7B01-8843-8A51-4F1F792E8211}"/>
          </ac:picMkLst>
        </pc:picChg>
        <pc:picChg chg="mod">
          <ac:chgData name="Hardman, Paul R." userId="60a69d9c-db34-4a6b-9455-8d6f80bcf8fc" providerId="ADAL" clId="{B98BBAF8-7910-E443-8319-47714D855C07}" dt="2021-05-03T17:14:13.571" v="1700" actId="571"/>
          <ac:picMkLst>
            <pc:docMk/>
            <pc:sldMk cId="0" sldId="282"/>
            <ac:picMk id="25" creationId="{364F433F-F6DC-DC4C-B075-86848A442DA0}"/>
          </ac:picMkLst>
        </pc:picChg>
        <pc:picChg chg="mod">
          <ac:chgData name="Hardman, Paul R." userId="60a69d9c-db34-4a6b-9455-8d6f80bcf8fc" providerId="ADAL" clId="{B98BBAF8-7910-E443-8319-47714D855C07}" dt="2021-05-03T17:14:13.571" v="1700" actId="571"/>
          <ac:picMkLst>
            <pc:docMk/>
            <pc:sldMk cId="0" sldId="282"/>
            <ac:picMk id="26" creationId="{EB4B9675-1CFC-5E4C-9919-CF2F29D47679}"/>
          </ac:picMkLst>
        </pc:picChg>
        <pc:picChg chg="mod">
          <ac:chgData name="Hardman, Paul R." userId="60a69d9c-db34-4a6b-9455-8d6f80bcf8fc" providerId="ADAL" clId="{B98BBAF8-7910-E443-8319-47714D855C07}" dt="2021-05-03T17:14:13.571" v="1700" actId="571"/>
          <ac:picMkLst>
            <pc:docMk/>
            <pc:sldMk cId="0" sldId="282"/>
            <ac:picMk id="27" creationId="{74AD5A6F-2DDA-A849-B5D5-64E3AF341AA3}"/>
          </ac:picMkLst>
        </pc:picChg>
        <pc:picChg chg="mod">
          <ac:chgData name="Hardman, Paul R." userId="60a69d9c-db34-4a6b-9455-8d6f80bcf8fc" providerId="ADAL" clId="{B98BBAF8-7910-E443-8319-47714D855C07}" dt="2021-05-03T17:14:13.571" v="1700" actId="571"/>
          <ac:picMkLst>
            <pc:docMk/>
            <pc:sldMk cId="0" sldId="282"/>
            <ac:picMk id="28" creationId="{9A638684-F028-B247-9D09-7FA7F2E2C2B1}"/>
          </ac:picMkLst>
        </pc:picChg>
        <pc:picChg chg="mod">
          <ac:chgData name="Hardman, Paul R." userId="60a69d9c-db34-4a6b-9455-8d6f80bcf8fc" providerId="ADAL" clId="{B98BBAF8-7910-E443-8319-47714D855C07}" dt="2021-05-03T17:14:13.571" v="1700" actId="571"/>
          <ac:picMkLst>
            <pc:docMk/>
            <pc:sldMk cId="0" sldId="282"/>
            <ac:picMk id="29" creationId="{5B35BF3A-7EF3-7142-AD0A-90777E6F2613}"/>
          </ac:picMkLst>
        </pc:picChg>
        <pc:picChg chg="mod">
          <ac:chgData name="Hardman, Paul R." userId="60a69d9c-db34-4a6b-9455-8d6f80bcf8fc" providerId="ADAL" clId="{B98BBAF8-7910-E443-8319-47714D855C07}" dt="2021-05-03T17:14:13.571" v="1700" actId="571"/>
          <ac:picMkLst>
            <pc:docMk/>
            <pc:sldMk cId="0" sldId="282"/>
            <ac:picMk id="30" creationId="{EF1B19C7-AB6D-0040-BA83-9C2C26E4B449}"/>
          </ac:picMkLst>
        </pc:picChg>
        <pc:picChg chg="mod">
          <ac:chgData name="Hardman, Paul R." userId="60a69d9c-db34-4a6b-9455-8d6f80bcf8fc" providerId="ADAL" clId="{B98BBAF8-7910-E443-8319-47714D855C07}" dt="2021-05-03T17:14:13.571" v="1700" actId="571"/>
          <ac:picMkLst>
            <pc:docMk/>
            <pc:sldMk cId="0" sldId="282"/>
            <ac:picMk id="31" creationId="{F156D905-E834-E744-B4A3-1D9BE0A1AF68}"/>
          </ac:picMkLst>
        </pc:picChg>
        <pc:picChg chg="mod">
          <ac:chgData name="Hardman, Paul R." userId="60a69d9c-db34-4a6b-9455-8d6f80bcf8fc" providerId="ADAL" clId="{B98BBAF8-7910-E443-8319-47714D855C07}" dt="2021-05-03T17:14:13.571" v="1700" actId="571"/>
          <ac:picMkLst>
            <pc:docMk/>
            <pc:sldMk cId="0" sldId="282"/>
            <ac:picMk id="32" creationId="{A57B917C-F634-7347-9648-24BDB0A29A4F}"/>
          </ac:picMkLst>
        </pc:picChg>
        <pc:picChg chg="mod">
          <ac:chgData name="Hardman, Paul R." userId="60a69d9c-db34-4a6b-9455-8d6f80bcf8fc" providerId="ADAL" clId="{B98BBAF8-7910-E443-8319-47714D855C07}" dt="2021-05-03T17:16:44.524" v="1944" actId="571"/>
          <ac:picMkLst>
            <pc:docMk/>
            <pc:sldMk cId="0" sldId="282"/>
            <ac:picMk id="39" creationId="{1D31530A-50B8-454E-BCFF-AB7AEE3D4CCE}"/>
          </ac:picMkLst>
        </pc:picChg>
        <pc:picChg chg="mod">
          <ac:chgData name="Hardman, Paul R." userId="60a69d9c-db34-4a6b-9455-8d6f80bcf8fc" providerId="ADAL" clId="{B98BBAF8-7910-E443-8319-47714D855C07}" dt="2021-05-03T17:16:44.524" v="1944" actId="571"/>
          <ac:picMkLst>
            <pc:docMk/>
            <pc:sldMk cId="0" sldId="282"/>
            <ac:picMk id="40" creationId="{BDA454B1-31CF-BC46-8324-70B260AA251B}"/>
          </ac:picMkLst>
        </pc:picChg>
        <pc:picChg chg="mod">
          <ac:chgData name="Hardman, Paul R." userId="60a69d9c-db34-4a6b-9455-8d6f80bcf8fc" providerId="ADAL" clId="{B98BBAF8-7910-E443-8319-47714D855C07}" dt="2021-05-03T17:16:44.524" v="1944" actId="571"/>
          <ac:picMkLst>
            <pc:docMk/>
            <pc:sldMk cId="0" sldId="282"/>
            <ac:picMk id="41" creationId="{BE4A12E8-A23B-1E48-80EB-40903C795B68}"/>
          </ac:picMkLst>
        </pc:picChg>
        <pc:picChg chg="mod">
          <ac:chgData name="Hardman, Paul R." userId="60a69d9c-db34-4a6b-9455-8d6f80bcf8fc" providerId="ADAL" clId="{B98BBAF8-7910-E443-8319-47714D855C07}" dt="2021-05-03T17:16:44.524" v="1944" actId="571"/>
          <ac:picMkLst>
            <pc:docMk/>
            <pc:sldMk cId="0" sldId="282"/>
            <ac:picMk id="42" creationId="{B2AABDC2-B8C4-BE46-817E-20A90232F89B}"/>
          </ac:picMkLst>
        </pc:picChg>
        <pc:picChg chg="mod">
          <ac:chgData name="Hardman, Paul R." userId="60a69d9c-db34-4a6b-9455-8d6f80bcf8fc" providerId="ADAL" clId="{B98BBAF8-7910-E443-8319-47714D855C07}" dt="2021-05-03T17:16:44.524" v="1944" actId="571"/>
          <ac:picMkLst>
            <pc:docMk/>
            <pc:sldMk cId="0" sldId="282"/>
            <ac:picMk id="43" creationId="{5EEA7004-540A-D543-BD31-D0D81D03F43C}"/>
          </ac:picMkLst>
        </pc:picChg>
        <pc:picChg chg="mod">
          <ac:chgData name="Hardman, Paul R." userId="60a69d9c-db34-4a6b-9455-8d6f80bcf8fc" providerId="ADAL" clId="{B98BBAF8-7910-E443-8319-47714D855C07}" dt="2021-05-03T17:16:44.524" v="1944" actId="571"/>
          <ac:picMkLst>
            <pc:docMk/>
            <pc:sldMk cId="0" sldId="282"/>
            <ac:picMk id="44" creationId="{0903FCF0-95B0-4042-800D-2D01AA1CA857}"/>
          </ac:picMkLst>
        </pc:picChg>
        <pc:picChg chg="mod">
          <ac:chgData name="Hardman, Paul R." userId="60a69d9c-db34-4a6b-9455-8d6f80bcf8fc" providerId="ADAL" clId="{B98BBAF8-7910-E443-8319-47714D855C07}" dt="2021-05-03T17:16:44.524" v="1944" actId="571"/>
          <ac:picMkLst>
            <pc:docMk/>
            <pc:sldMk cId="0" sldId="282"/>
            <ac:picMk id="45" creationId="{E20DCA69-0CDE-4A4A-9198-4AFCD7544C7D}"/>
          </ac:picMkLst>
        </pc:picChg>
        <pc:picChg chg="mod">
          <ac:chgData name="Hardman, Paul R." userId="60a69d9c-db34-4a6b-9455-8d6f80bcf8fc" providerId="ADAL" clId="{B98BBAF8-7910-E443-8319-47714D855C07}" dt="2021-05-03T17:16:44.524" v="1944" actId="571"/>
          <ac:picMkLst>
            <pc:docMk/>
            <pc:sldMk cId="0" sldId="282"/>
            <ac:picMk id="46" creationId="{DA37C0E0-54E4-4145-B40D-846E3543466B}"/>
          </ac:picMkLst>
        </pc:picChg>
        <pc:picChg chg="mod">
          <ac:chgData name="Hardman, Paul R." userId="60a69d9c-db34-4a6b-9455-8d6f80bcf8fc" providerId="ADAL" clId="{B98BBAF8-7910-E443-8319-47714D855C07}" dt="2021-05-03T17:16:44.524" v="1944" actId="571"/>
          <ac:picMkLst>
            <pc:docMk/>
            <pc:sldMk cId="0" sldId="282"/>
            <ac:picMk id="47" creationId="{6ACDED40-2A2E-3A4D-B617-57418B3C5595}"/>
          </ac:picMkLst>
        </pc:picChg>
        <pc:picChg chg="mod">
          <ac:chgData name="Hardman, Paul R." userId="60a69d9c-db34-4a6b-9455-8d6f80bcf8fc" providerId="ADAL" clId="{B98BBAF8-7910-E443-8319-47714D855C07}" dt="2021-05-03T17:16:44.524" v="1944" actId="571"/>
          <ac:picMkLst>
            <pc:docMk/>
            <pc:sldMk cId="0" sldId="282"/>
            <ac:picMk id="48" creationId="{BC331602-6B4C-9747-8DCC-CD08752AFEB8}"/>
          </ac:picMkLst>
        </pc:picChg>
        <pc:picChg chg="mod">
          <ac:chgData name="Hardman, Paul R." userId="60a69d9c-db34-4a6b-9455-8d6f80bcf8fc" providerId="ADAL" clId="{B98BBAF8-7910-E443-8319-47714D855C07}" dt="2021-05-03T17:19:51.175" v="2048" actId="571"/>
          <ac:picMkLst>
            <pc:docMk/>
            <pc:sldMk cId="0" sldId="282"/>
            <ac:picMk id="55" creationId="{A57BBA88-6A2F-B84D-8D24-668D91642F6F}"/>
          </ac:picMkLst>
        </pc:picChg>
        <pc:picChg chg="mod">
          <ac:chgData name="Hardman, Paul R." userId="60a69d9c-db34-4a6b-9455-8d6f80bcf8fc" providerId="ADAL" clId="{B98BBAF8-7910-E443-8319-47714D855C07}" dt="2021-05-03T17:19:51.175" v="2048" actId="571"/>
          <ac:picMkLst>
            <pc:docMk/>
            <pc:sldMk cId="0" sldId="282"/>
            <ac:picMk id="56" creationId="{51500122-9D9A-044F-8DBA-6887B14459AD}"/>
          </ac:picMkLst>
        </pc:picChg>
        <pc:picChg chg="mod">
          <ac:chgData name="Hardman, Paul R." userId="60a69d9c-db34-4a6b-9455-8d6f80bcf8fc" providerId="ADAL" clId="{B98BBAF8-7910-E443-8319-47714D855C07}" dt="2021-05-03T17:19:51.175" v="2048" actId="571"/>
          <ac:picMkLst>
            <pc:docMk/>
            <pc:sldMk cId="0" sldId="282"/>
            <ac:picMk id="57" creationId="{C0061AE3-1CBA-864C-A297-51660F43369B}"/>
          </ac:picMkLst>
        </pc:picChg>
        <pc:picChg chg="mod">
          <ac:chgData name="Hardman, Paul R." userId="60a69d9c-db34-4a6b-9455-8d6f80bcf8fc" providerId="ADAL" clId="{B98BBAF8-7910-E443-8319-47714D855C07}" dt="2021-05-03T17:19:51.175" v="2048" actId="571"/>
          <ac:picMkLst>
            <pc:docMk/>
            <pc:sldMk cId="0" sldId="282"/>
            <ac:picMk id="58" creationId="{CDA4FDB6-CE79-5047-96F6-0E860DF7F208}"/>
          </ac:picMkLst>
        </pc:picChg>
        <pc:picChg chg="mod">
          <ac:chgData name="Hardman, Paul R." userId="60a69d9c-db34-4a6b-9455-8d6f80bcf8fc" providerId="ADAL" clId="{B98BBAF8-7910-E443-8319-47714D855C07}" dt="2021-05-03T17:19:51.175" v="2048" actId="571"/>
          <ac:picMkLst>
            <pc:docMk/>
            <pc:sldMk cId="0" sldId="282"/>
            <ac:picMk id="59" creationId="{4C02FB24-A4C6-6D4B-AF34-F1F559445F62}"/>
          </ac:picMkLst>
        </pc:picChg>
        <pc:picChg chg="mod">
          <ac:chgData name="Hardman, Paul R." userId="60a69d9c-db34-4a6b-9455-8d6f80bcf8fc" providerId="ADAL" clId="{B98BBAF8-7910-E443-8319-47714D855C07}" dt="2021-05-03T17:19:51.175" v="2048" actId="571"/>
          <ac:picMkLst>
            <pc:docMk/>
            <pc:sldMk cId="0" sldId="282"/>
            <ac:picMk id="60" creationId="{D7F9DB42-F1E4-9D4B-8FD3-3830477FB57E}"/>
          </ac:picMkLst>
        </pc:picChg>
        <pc:picChg chg="mod">
          <ac:chgData name="Hardman, Paul R." userId="60a69d9c-db34-4a6b-9455-8d6f80bcf8fc" providerId="ADAL" clId="{B98BBAF8-7910-E443-8319-47714D855C07}" dt="2021-05-03T17:19:51.175" v="2048" actId="571"/>
          <ac:picMkLst>
            <pc:docMk/>
            <pc:sldMk cId="0" sldId="282"/>
            <ac:picMk id="61" creationId="{33B569F9-E668-2041-B549-7792177DFBB1}"/>
          </ac:picMkLst>
        </pc:picChg>
        <pc:picChg chg="mod">
          <ac:chgData name="Hardman, Paul R." userId="60a69d9c-db34-4a6b-9455-8d6f80bcf8fc" providerId="ADAL" clId="{B98BBAF8-7910-E443-8319-47714D855C07}" dt="2021-05-03T17:19:51.175" v="2048" actId="571"/>
          <ac:picMkLst>
            <pc:docMk/>
            <pc:sldMk cId="0" sldId="282"/>
            <ac:picMk id="62" creationId="{C028026D-60AD-D346-B41D-6571479FE86E}"/>
          </ac:picMkLst>
        </pc:picChg>
        <pc:picChg chg="mod">
          <ac:chgData name="Hardman, Paul R." userId="60a69d9c-db34-4a6b-9455-8d6f80bcf8fc" providerId="ADAL" clId="{B98BBAF8-7910-E443-8319-47714D855C07}" dt="2021-05-03T17:19:51.175" v="2048" actId="571"/>
          <ac:picMkLst>
            <pc:docMk/>
            <pc:sldMk cId="0" sldId="282"/>
            <ac:picMk id="63" creationId="{660FA3C7-08F9-114C-AFA4-9482CD57D7CB}"/>
          </ac:picMkLst>
        </pc:picChg>
        <pc:picChg chg="mod">
          <ac:chgData name="Hardman, Paul R." userId="60a69d9c-db34-4a6b-9455-8d6f80bcf8fc" providerId="ADAL" clId="{B98BBAF8-7910-E443-8319-47714D855C07}" dt="2021-05-03T17:19:51.175" v="2048" actId="571"/>
          <ac:picMkLst>
            <pc:docMk/>
            <pc:sldMk cId="0" sldId="282"/>
            <ac:picMk id="64" creationId="{A1D1D3ED-A7E2-DB4D-93B8-849613422D22}"/>
          </ac:picMkLst>
        </pc:picChg>
        <pc:picChg chg="mod">
          <ac:chgData name="Hardman, Paul R." userId="60a69d9c-db34-4a6b-9455-8d6f80bcf8fc" providerId="ADAL" clId="{B98BBAF8-7910-E443-8319-47714D855C07}" dt="2021-05-03T17:20:41.477" v="2102" actId="571"/>
          <ac:picMkLst>
            <pc:docMk/>
            <pc:sldMk cId="0" sldId="282"/>
            <ac:picMk id="72" creationId="{C39C910D-CB57-2343-9AE4-26C722C512CB}"/>
          </ac:picMkLst>
        </pc:picChg>
        <pc:picChg chg="mod">
          <ac:chgData name="Hardman, Paul R." userId="60a69d9c-db34-4a6b-9455-8d6f80bcf8fc" providerId="ADAL" clId="{B98BBAF8-7910-E443-8319-47714D855C07}" dt="2021-05-03T17:20:41.477" v="2102" actId="571"/>
          <ac:picMkLst>
            <pc:docMk/>
            <pc:sldMk cId="0" sldId="282"/>
            <ac:picMk id="73" creationId="{07BA513D-7D8C-1F48-BF94-6E7D57023685}"/>
          </ac:picMkLst>
        </pc:picChg>
        <pc:picChg chg="mod">
          <ac:chgData name="Hardman, Paul R." userId="60a69d9c-db34-4a6b-9455-8d6f80bcf8fc" providerId="ADAL" clId="{B98BBAF8-7910-E443-8319-47714D855C07}" dt="2021-05-03T17:20:41.477" v="2102" actId="571"/>
          <ac:picMkLst>
            <pc:docMk/>
            <pc:sldMk cId="0" sldId="282"/>
            <ac:picMk id="74" creationId="{A10F9B63-BF04-594F-83E0-C3832FEBC070}"/>
          </ac:picMkLst>
        </pc:picChg>
        <pc:picChg chg="mod">
          <ac:chgData name="Hardman, Paul R." userId="60a69d9c-db34-4a6b-9455-8d6f80bcf8fc" providerId="ADAL" clId="{B98BBAF8-7910-E443-8319-47714D855C07}" dt="2021-05-03T17:20:41.477" v="2102" actId="571"/>
          <ac:picMkLst>
            <pc:docMk/>
            <pc:sldMk cId="0" sldId="282"/>
            <ac:picMk id="75" creationId="{D4B01B55-AA64-1A4A-814B-1052188FEA0B}"/>
          </ac:picMkLst>
        </pc:picChg>
        <pc:picChg chg="mod">
          <ac:chgData name="Hardman, Paul R." userId="60a69d9c-db34-4a6b-9455-8d6f80bcf8fc" providerId="ADAL" clId="{B98BBAF8-7910-E443-8319-47714D855C07}" dt="2021-05-03T17:20:41.477" v="2102" actId="571"/>
          <ac:picMkLst>
            <pc:docMk/>
            <pc:sldMk cId="0" sldId="282"/>
            <ac:picMk id="76" creationId="{2C2310BE-8CB5-4847-A6B3-6EA1AA38624C}"/>
          </ac:picMkLst>
        </pc:picChg>
        <pc:picChg chg="mod">
          <ac:chgData name="Hardman, Paul R." userId="60a69d9c-db34-4a6b-9455-8d6f80bcf8fc" providerId="ADAL" clId="{B98BBAF8-7910-E443-8319-47714D855C07}" dt="2021-05-03T17:20:41.477" v="2102" actId="571"/>
          <ac:picMkLst>
            <pc:docMk/>
            <pc:sldMk cId="0" sldId="282"/>
            <ac:picMk id="77" creationId="{A0C3BF86-16C7-7343-B874-60C89B2643C9}"/>
          </ac:picMkLst>
        </pc:picChg>
        <pc:picChg chg="mod">
          <ac:chgData name="Hardman, Paul R." userId="60a69d9c-db34-4a6b-9455-8d6f80bcf8fc" providerId="ADAL" clId="{B98BBAF8-7910-E443-8319-47714D855C07}" dt="2021-05-03T17:20:41.477" v="2102" actId="571"/>
          <ac:picMkLst>
            <pc:docMk/>
            <pc:sldMk cId="0" sldId="282"/>
            <ac:picMk id="78" creationId="{C21655DB-8361-4C40-B92E-884F2D256B4D}"/>
          </ac:picMkLst>
        </pc:picChg>
        <pc:picChg chg="mod">
          <ac:chgData name="Hardman, Paul R." userId="60a69d9c-db34-4a6b-9455-8d6f80bcf8fc" providerId="ADAL" clId="{B98BBAF8-7910-E443-8319-47714D855C07}" dt="2021-05-03T17:20:41.477" v="2102" actId="571"/>
          <ac:picMkLst>
            <pc:docMk/>
            <pc:sldMk cId="0" sldId="282"/>
            <ac:picMk id="79" creationId="{AB7B4440-94D9-D540-AD0D-D297AD204A9F}"/>
          </ac:picMkLst>
        </pc:picChg>
        <pc:picChg chg="mod">
          <ac:chgData name="Hardman, Paul R." userId="60a69d9c-db34-4a6b-9455-8d6f80bcf8fc" providerId="ADAL" clId="{B98BBAF8-7910-E443-8319-47714D855C07}" dt="2021-05-03T17:20:41.477" v="2102" actId="571"/>
          <ac:picMkLst>
            <pc:docMk/>
            <pc:sldMk cId="0" sldId="282"/>
            <ac:picMk id="80" creationId="{4C5D7488-F780-CE4B-B8BD-A2BC6C69DED9}"/>
          </ac:picMkLst>
        </pc:picChg>
        <pc:picChg chg="mod">
          <ac:chgData name="Hardman, Paul R." userId="60a69d9c-db34-4a6b-9455-8d6f80bcf8fc" providerId="ADAL" clId="{B98BBAF8-7910-E443-8319-47714D855C07}" dt="2021-05-03T17:20:41.477" v="2102" actId="571"/>
          <ac:picMkLst>
            <pc:docMk/>
            <pc:sldMk cId="0" sldId="282"/>
            <ac:picMk id="81" creationId="{D52135BF-D5FD-2744-B652-BFF7CFC0F210}"/>
          </ac:picMkLst>
        </pc:picChg>
        <pc:picChg chg="mod">
          <ac:chgData name="Hardman, Paul R." userId="60a69d9c-db34-4a6b-9455-8d6f80bcf8fc" providerId="ADAL" clId="{B98BBAF8-7910-E443-8319-47714D855C07}" dt="2021-05-03T17:20:41.074" v="2101" actId="571"/>
          <ac:picMkLst>
            <pc:docMk/>
            <pc:sldMk cId="0" sldId="282"/>
            <ac:picMk id="88" creationId="{045F5E31-20AD-DF49-98A0-60B0D9B87B15}"/>
          </ac:picMkLst>
        </pc:picChg>
        <pc:picChg chg="mod">
          <ac:chgData name="Hardman, Paul R." userId="60a69d9c-db34-4a6b-9455-8d6f80bcf8fc" providerId="ADAL" clId="{B98BBAF8-7910-E443-8319-47714D855C07}" dt="2021-05-03T17:20:41.074" v="2101" actId="571"/>
          <ac:picMkLst>
            <pc:docMk/>
            <pc:sldMk cId="0" sldId="282"/>
            <ac:picMk id="89" creationId="{F73D4CE5-25BC-6E4F-BA54-CD794EB73564}"/>
          </ac:picMkLst>
        </pc:picChg>
        <pc:picChg chg="mod">
          <ac:chgData name="Hardman, Paul R." userId="60a69d9c-db34-4a6b-9455-8d6f80bcf8fc" providerId="ADAL" clId="{B98BBAF8-7910-E443-8319-47714D855C07}" dt="2021-05-03T17:20:41.074" v="2101" actId="571"/>
          <ac:picMkLst>
            <pc:docMk/>
            <pc:sldMk cId="0" sldId="282"/>
            <ac:picMk id="90" creationId="{BA343C27-63A3-D94E-9455-2C353D9D3D71}"/>
          </ac:picMkLst>
        </pc:picChg>
        <pc:picChg chg="mod">
          <ac:chgData name="Hardman, Paul R." userId="60a69d9c-db34-4a6b-9455-8d6f80bcf8fc" providerId="ADAL" clId="{B98BBAF8-7910-E443-8319-47714D855C07}" dt="2021-05-03T17:20:41.074" v="2101" actId="571"/>
          <ac:picMkLst>
            <pc:docMk/>
            <pc:sldMk cId="0" sldId="282"/>
            <ac:picMk id="91" creationId="{CBFABBB2-6911-ED4B-B294-4924CAA3C6EC}"/>
          </ac:picMkLst>
        </pc:picChg>
        <pc:picChg chg="mod">
          <ac:chgData name="Hardman, Paul R." userId="60a69d9c-db34-4a6b-9455-8d6f80bcf8fc" providerId="ADAL" clId="{B98BBAF8-7910-E443-8319-47714D855C07}" dt="2021-05-03T17:20:41.074" v="2101" actId="571"/>
          <ac:picMkLst>
            <pc:docMk/>
            <pc:sldMk cId="0" sldId="282"/>
            <ac:picMk id="92" creationId="{43ECF991-CA71-9E43-AB8A-BF40BF8757D7}"/>
          </ac:picMkLst>
        </pc:picChg>
        <pc:picChg chg="mod">
          <ac:chgData name="Hardman, Paul R." userId="60a69d9c-db34-4a6b-9455-8d6f80bcf8fc" providerId="ADAL" clId="{B98BBAF8-7910-E443-8319-47714D855C07}" dt="2021-05-03T17:20:41.074" v="2101" actId="571"/>
          <ac:picMkLst>
            <pc:docMk/>
            <pc:sldMk cId="0" sldId="282"/>
            <ac:picMk id="93" creationId="{1A8FBD1F-27FC-7844-B03D-82626388F2D7}"/>
          </ac:picMkLst>
        </pc:picChg>
        <pc:picChg chg="mod">
          <ac:chgData name="Hardman, Paul R." userId="60a69d9c-db34-4a6b-9455-8d6f80bcf8fc" providerId="ADAL" clId="{B98BBAF8-7910-E443-8319-47714D855C07}" dt="2021-05-03T17:20:41.074" v="2101" actId="571"/>
          <ac:picMkLst>
            <pc:docMk/>
            <pc:sldMk cId="0" sldId="282"/>
            <ac:picMk id="94" creationId="{43848B4C-69AE-6F44-AB90-654A041360F9}"/>
          </ac:picMkLst>
        </pc:picChg>
        <pc:picChg chg="mod">
          <ac:chgData name="Hardman, Paul R." userId="60a69d9c-db34-4a6b-9455-8d6f80bcf8fc" providerId="ADAL" clId="{B98BBAF8-7910-E443-8319-47714D855C07}" dt="2021-05-03T17:20:41.074" v="2101" actId="571"/>
          <ac:picMkLst>
            <pc:docMk/>
            <pc:sldMk cId="0" sldId="282"/>
            <ac:picMk id="95" creationId="{ABBC3F2F-AC8D-6A48-A9A7-60A7E9464C1F}"/>
          </ac:picMkLst>
        </pc:picChg>
        <pc:picChg chg="mod">
          <ac:chgData name="Hardman, Paul R." userId="60a69d9c-db34-4a6b-9455-8d6f80bcf8fc" providerId="ADAL" clId="{B98BBAF8-7910-E443-8319-47714D855C07}" dt="2021-05-03T17:20:41.074" v="2101" actId="571"/>
          <ac:picMkLst>
            <pc:docMk/>
            <pc:sldMk cId="0" sldId="282"/>
            <ac:picMk id="96" creationId="{8B0FB896-51E8-8A42-A640-720B63D4B05B}"/>
          </ac:picMkLst>
        </pc:picChg>
        <pc:picChg chg="mod">
          <ac:chgData name="Hardman, Paul R." userId="60a69d9c-db34-4a6b-9455-8d6f80bcf8fc" providerId="ADAL" clId="{B98BBAF8-7910-E443-8319-47714D855C07}" dt="2021-05-03T17:20:41.074" v="2101" actId="571"/>
          <ac:picMkLst>
            <pc:docMk/>
            <pc:sldMk cId="0" sldId="282"/>
            <ac:picMk id="97" creationId="{BD1CC888-E7D7-AE40-BC7D-7E602898FA5B}"/>
          </ac:picMkLst>
        </pc:picChg>
        <pc:picChg chg="mod">
          <ac:chgData name="Hardman, Paul R." userId="60a69d9c-db34-4a6b-9455-8d6f80bcf8fc" providerId="ADAL" clId="{B98BBAF8-7910-E443-8319-47714D855C07}" dt="2021-05-03T17:19:11.754" v="2013" actId="962"/>
          <ac:picMkLst>
            <pc:docMk/>
            <pc:sldMk cId="0" sldId="282"/>
            <ac:picMk id="409" creationId="{00000000-0000-0000-0000-000000000000}"/>
          </ac:picMkLst>
        </pc:picChg>
        <pc:cxnChg chg="add mod">
          <ac:chgData name="Hardman, Paul R." userId="60a69d9c-db34-4a6b-9455-8d6f80bcf8fc" providerId="ADAL" clId="{B98BBAF8-7910-E443-8319-47714D855C07}" dt="2021-05-03T17:51:38.250" v="4579" actId="962"/>
          <ac:cxnSpMkLst>
            <pc:docMk/>
            <pc:sldMk cId="0" sldId="282"/>
            <ac:cxnSpMk id="70" creationId="{9F78D50D-3ED1-0A40-A9FA-8595E99DB7A8}"/>
          </ac:cxnSpMkLst>
        </pc:cxnChg>
        <pc:cxnChg chg="mod">
          <ac:chgData name="Hardman, Paul R." userId="60a69d9c-db34-4a6b-9455-8d6f80bcf8fc" providerId="ADAL" clId="{B98BBAF8-7910-E443-8319-47714D855C07}" dt="2021-05-03T17:53:12.100" v="4583" actId="1076"/>
          <ac:cxnSpMkLst>
            <pc:docMk/>
            <pc:sldMk cId="0" sldId="282"/>
            <ac:cxnSpMk id="404" creationId="{00000000-0000-0000-0000-000000000000}"/>
          </ac:cxnSpMkLst>
        </pc:cxnChg>
        <pc:cxnChg chg="mod">
          <ac:chgData name="Hardman, Paul R." userId="60a69d9c-db34-4a6b-9455-8d6f80bcf8fc" providerId="ADAL" clId="{B98BBAF8-7910-E443-8319-47714D855C07}" dt="2021-05-03T17:54:06.225" v="4588" actId="962"/>
          <ac:cxnSpMkLst>
            <pc:docMk/>
            <pc:sldMk cId="0" sldId="282"/>
            <ac:cxnSpMk id="405" creationId="{00000000-0000-0000-0000-000000000000}"/>
          </ac:cxnSpMkLst>
        </pc:cxnChg>
      </pc:sldChg>
      <pc:sldChg chg="addSp delSp modSp mod">
        <pc:chgData name="Hardman, Paul R." userId="60a69d9c-db34-4a6b-9455-8d6f80bcf8fc" providerId="ADAL" clId="{B98BBAF8-7910-E443-8319-47714D855C07}" dt="2021-05-03T17:55:02.958" v="4646" actId="962"/>
        <pc:sldMkLst>
          <pc:docMk/>
          <pc:sldMk cId="0" sldId="283"/>
        </pc:sldMkLst>
        <pc:grpChg chg="mod">
          <ac:chgData name="Hardman, Paul R." userId="60a69d9c-db34-4a6b-9455-8d6f80bcf8fc" providerId="ADAL" clId="{B98BBAF8-7910-E443-8319-47714D855C07}" dt="2021-05-03T17:21:18.602" v="2143" actId="962"/>
          <ac:grpSpMkLst>
            <pc:docMk/>
            <pc:sldMk cId="0" sldId="283"/>
            <ac:grpSpMk id="433" creationId="{00000000-0000-0000-0000-000000000000}"/>
          </ac:grpSpMkLst>
        </pc:grpChg>
        <pc:grpChg chg="add del mod">
          <ac:chgData name="Hardman, Paul R." userId="60a69d9c-db34-4a6b-9455-8d6f80bcf8fc" providerId="ADAL" clId="{B98BBAF8-7910-E443-8319-47714D855C07}" dt="2021-05-03T17:55:02.958" v="4646" actId="962"/>
          <ac:grpSpMkLst>
            <pc:docMk/>
            <pc:sldMk cId="0" sldId="283"/>
            <ac:grpSpMk id="449" creationId="{00000000-0000-0000-0000-000000000000}"/>
          </ac:grpSpMkLst>
        </pc:grpChg>
        <pc:cxnChg chg="mod">
          <ac:chgData name="Hardman, Paul R." userId="60a69d9c-db34-4a6b-9455-8d6f80bcf8fc" providerId="ADAL" clId="{B98BBAF8-7910-E443-8319-47714D855C07}" dt="2021-05-03T17:52:40.192" v="4581" actId="962"/>
          <ac:cxnSpMkLst>
            <pc:docMk/>
            <pc:sldMk cId="0" sldId="283"/>
            <ac:cxnSpMk id="428" creationId="{00000000-0000-0000-0000-000000000000}"/>
          </ac:cxnSpMkLst>
        </pc:cxnChg>
        <pc:cxnChg chg="mod">
          <ac:chgData name="Hardman, Paul R." userId="60a69d9c-db34-4a6b-9455-8d6f80bcf8fc" providerId="ADAL" clId="{B98BBAF8-7910-E443-8319-47714D855C07}" dt="2021-05-03T17:52:40.192" v="4581" actId="962"/>
          <ac:cxnSpMkLst>
            <pc:docMk/>
            <pc:sldMk cId="0" sldId="283"/>
            <ac:cxnSpMk id="429" creationId="{00000000-0000-0000-0000-000000000000}"/>
          </ac:cxnSpMkLst>
        </pc:cxnChg>
        <pc:cxnChg chg="mod">
          <ac:chgData name="Hardman, Paul R." userId="60a69d9c-db34-4a6b-9455-8d6f80bcf8fc" providerId="ADAL" clId="{B98BBAF8-7910-E443-8319-47714D855C07}" dt="2021-05-03T17:53:34.283" v="4585" actId="962"/>
          <ac:cxnSpMkLst>
            <pc:docMk/>
            <pc:sldMk cId="0" sldId="283"/>
            <ac:cxnSpMk id="432" creationId="{00000000-0000-0000-0000-000000000000}"/>
          </ac:cxnSpMkLst>
        </pc:cxnChg>
      </pc:sldChg>
      <pc:sldChg chg="addSp delSp modSp mod">
        <pc:chgData name="Hardman, Paul R." userId="60a69d9c-db34-4a6b-9455-8d6f80bcf8fc" providerId="ADAL" clId="{B98BBAF8-7910-E443-8319-47714D855C07}" dt="2021-05-03T18:00:02.745" v="4658" actId="478"/>
        <pc:sldMkLst>
          <pc:docMk/>
          <pc:sldMk cId="0" sldId="284"/>
        </pc:sldMkLst>
        <pc:grpChg chg="add del">
          <ac:chgData name="Hardman, Paul R." userId="60a69d9c-db34-4a6b-9455-8d6f80bcf8fc" providerId="ADAL" clId="{B98BBAF8-7910-E443-8319-47714D855C07}" dt="2021-05-03T18:00:02.745" v="4658" actId="478"/>
          <ac:grpSpMkLst>
            <pc:docMk/>
            <pc:sldMk cId="0" sldId="284"/>
            <ac:grpSpMk id="463" creationId="{00000000-0000-0000-0000-000000000000}"/>
          </ac:grpSpMkLst>
        </pc:grpChg>
        <pc:cxnChg chg="mod">
          <ac:chgData name="Hardman, Paul R." userId="60a69d9c-db34-4a6b-9455-8d6f80bcf8fc" providerId="ADAL" clId="{B98BBAF8-7910-E443-8319-47714D855C07}" dt="2021-05-03T17:56:29.104" v="4649" actId="962"/>
          <ac:cxnSpMkLst>
            <pc:docMk/>
            <pc:sldMk cId="0" sldId="284"/>
            <ac:cxnSpMk id="458" creationId="{00000000-0000-0000-0000-000000000000}"/>
          </ac:cxnSpMkLst>
        </pc:cxnChg>
        <pc:cxnChg chg="mod">
          <ac:chgData name="Hardman, Paul R." userId="60a69d9c-db34-4a6b-9455-8d6f80bcf8fc" providerId="ADAL" clId="{B98BBAF8-7910-E443-8319-47714D855C07}" dt="2021-05-03T17:56:42.792" v="4652" actId="962"/>
          <ac:cxnSpMkLst>
            <pc:docMk/>
            <pc:sldMk cId="0" sldId="284"/>
            <ac:cxnSpMk id="459" creationId="{00000000-0000-0000-0000-000000000000}"/>
          </ac:cxnSpMkLst>
        </pc:cxnChg>
        <pc:cxnChg chg="mod">
          <ac:chgData name="Hardman, Paul R." userId="60a69d9c-db34-4a6b-9455-8d6f80bcf8fc" providerId="ADAL" clId="{B98BBAF8-7910-E443-8319-47714D855C07}" dt="2021-05-03T17:57:17.214" v="4656" actId="962"/>
          <ac:cxnSpMkLst>
            <pc:docMk/>
            <pc:sldMk cId="0" sldId="284"/>
            <ac:cxnSpMk id="462" creationId="{00000000-0000-0000-0000-000000000000}"/>
          </ac:cxnSpMkLst>
        </pc:cxnChg>
      </pc:sldChg>
      <pc:sldChg chg="modSp mod">
        <pc:chgData name="Hardman, Paul R." userId="60a69d9c-db34-4a6b-9455-8d6f80bcf8fc" providerId="ADAL" clId="{B98BBAF8-7910-E443-8319-47714D855C07}" dt="2021-05-03T17:23:19.085" v="2243" actId="962"/>
        <pc:sldMkLst>
          <pc:docMk/>
          <pc:sldMk cId="0" sldId="285"/>
        </pc:sldMkLst>
        <pc:picChg chg="mod">
          <ac:chgData name="Hardman, Paul R." userId="60a69d9c-db34-4a6b-9455-8d6f80bcf8fc" providerId="ADAL" clId="{B98BBAF8-7910-E443-8319-47714D855C07}" dt="2021-05-03T17:23:19.085" v="2243" actId="962"/>
          <ac:picMkLst>
            <pc:docMk/>
            <pc:sldMk cId="0" sldId="285"/>
            <ac:picMk id="495" creationId="{00000000-0000-0000-0000-000000000000}"/>
          </ac:picMkLst>
        </pc:picChg>
      </pc:sldChg>
      <pc:sldChg chg="modSp mod">
        <pc:chgData name="Hardman, Paul R." userId="60a69d9c-db34-4a6b-9455-8d6f80bcf8fc" providerId="ADAL" clId="{B98BBAF8-7910-E443-8319-47714D855C07}" dt="2021-05-03T17:24:28.671" v="2299" actId="962"/>
        <pc:sldMkLst>
          <pc:docMk/>
          <pc:sldMk cId="0" sldId="286"/>
        </pc:sldMkLst>
        <pc:picChg chg="mod">
          <ac:chgData name="Hardman, Paul R." userId="60a69d9c-db34-4a6b-9455-8d6f80bcf8fc" providerId="ADAL" clId="{B98BBAF8-7910-E443-8319-47714D855C07}" dt="2021-05-03T17:24:28.671" v="2299" actId="962"/>
          <ac:picMkLst>
            <pc:docMk/>
            <pc:sldMk cId="0" sldId="286"/>
            <ac:picMk id="503" creationId="{00000000-0000-0000-0000-000000000000}"/>
          </ac:picMkLst>
        </pc:picChg>
      </pc:sldChg>
      <pc:sldChg chg="modSp mod">
        <pc:chgData name="Hardman, Paul R." userId="60a69d9c-db34-4a6b-9455-8d6f80bcf8fc" providerId="ADAL" clId="{B98BBAF8-7910-E443-8319-47714D855C07}" dt="2021-05-03T17:23:57.797" v="2271" actId="962"/>
        <pc:sldMkLst>
          <pc:docMk/>
          <pc:sldMk cId="0" sldId="287"/>
        </pc:sldMkLst>
        <pc:picChg chg="mod">
          <ac:chgData name="Hardman, Paul R." userId="60a69d9c-db34-4a6b-9455-8d6f80bcf8fc" providerId="ADAL" clId="{B98BBAF8-7910-E443-8319-47714D855C07}" dt="2021-05-03T17:23:57.797" v="2271" actId="962"/>
          <ac:picMkLst>
            <pc:docMk/>
            <pc:sldMk cId="0" sldId="287"/>
            <ac:picMk id="514" creationId="{00000000-0000-0000-0000-000000000000}"/>
          </ac:picMkLst>
        </pc:picChg>
      </pc:sldChg>
      <pc:sldChg chg="modSp mod">
        <pc:chgData name="Hardman, Paul R." userId="60a69d9c-db34-4a6b-9455-8d6f80bcf8fc" providerId="ADAL" clId="{B98BBAF8-7910-E443-8319-47714D855C07}" dt="2021-05-03T17:25:35.675" v="2361" actId="962"/>
        <pc:sldMkLst>
          <pc:docMk/>
          <pc:sldMk cId="0" sldId="289"/>
        </pc:sldMkLst>
        <pc:picChg chg="mod">
          <ac:chgData name="Hardman, Paul R." userId="60a69d9c-db34-4a6b-9455-8d6f80bcf8fc" providerId="ADAL" clId="{B98BBAF8-7910-E443-8319-47714D855C07}" dt="2021-05-03T17:25:35.675" v="2361" actId="962"/>
          <ac:picMkLst>
            <pc:docMk/>
            <pc:sldMk cId="0" sldId="289"/>
            <ac:picMk id="531" creationId="{00000000-0000-0000-0000-000000000000}"/>
          </ac:picMkLst>
        </pc:picChg>
      </pc:sldChg>
      <pc:sldChg chg="modSp mod">
        <pc:chgData name="Hardman, Paul R." userId="60a69d9c-db34-4a6b-9455-8d6f80bcf8fc" providerId="ADAL" clId="{B98BBAF8-7910-E443-8319-47714D855C07}" dt="2021-05-03T17:26:19.879" v="2469" actId="962"/>
        <pc:sldMkLst>
          <pc:docMk/>
          <pc:sldMk cId="0" sldId="290"/>
        </pc:sldMkLst>
        <pc:grpChg chg="mod">
          <ac:chgData name="Hardman, Paul R." userId="60a69d9c-db34-4a6b-9455-8d6f80bcf8fc" providerId="ADAL" clId="{B98BBAF8-7910-E443-8319-47714D855C07}" dt="2021-05-03T17:26:19.879" v="2469" actId="962"/>
          <ac:grpSpMkLst>
            <pc:docMk/>
            <pc:sldMk cId="0" sldId="290"/>
            <ac:grpSpMk id="538" creationId="{00000000-0000-0000-0000-000000000000}"/>
          </ac:grpSpMkLst>
        </pc:grpChg>
      </pc:sldChg>
      <pc:sldChg chg="addSp delSp modSp mod">
        <pc:chgData name="Hardman, Paul R." userId="60a69d9c-db34-4a6b-9455-8d6f80bcf8fc" providerId="ADAL" clId="{B98BBAF8-7910-E443-8319-47714D855C07}" dt="2021-05-03T17:27:37.250" v="2551" actId="962"/>
        <pc:sldMkLst>
          <pc:docMk/>
          <pc:sldMk cId="0" sldId="291"/>
        </pc:sldMkLst>
        <pc:picChg chg="add del mod">
          <ac:chgData name="Hardman, Paul R." userId="60a69d9c-db34-4a6b-9455-8d6f80bcf8fc" providerId="ADAL" clId="{B98BBAF8-7910-E443-8319-47714D855C07}" dt="2021-05-03T17:27:37.250" v="2551" actId="962"/>
          <ac:picMkLst>
            <pc:docMk/>
            <pc:sldMk cId="0" sldId="291"/>
            <ac:picMk id="548" creationId="{00000000-0000-0000-0000-000000000000}"/>
          </ac:picMkLst>
        </pc:picChg>
      </pc:sldChg>
      <pc:sldChg chg="modSp mod">
        <pc:chgData name="Hardman, Paul R." userId="60a69d9c-db34-4a6b-9455-8d6f80bcf8fc" providerId="ADAL" clId="{B98BBAF8-7910-E443-8319-47714D855C07}" dt="2021-05-03T17:29:18.178" v="2759" actId="962"/>
        <pc:sldMkLst>
          <pc:docMk/>
          <pc:sldMk cId="0" sldId="292"/>
        </pc:sldMkLst>
        <pc:grpChg chg="mod">
          <ac:chgData name="Hardman, Paul R." userId="60a69d9c-db34-4a6b-9455-8d6f80bcf8fc" providerId="ADAL" clId="{B98BBAF8-7910-E443-8319-47714D855C07}" dt="2021-05-03T17:29:18.178" v="2759" actId="962"/>
          <ac:grpSpMkLst>
            <pc:docMk/>
            <pc:sldMk cId="0" sldId="292"/>
            <ac:grpSpMk id="556" creationId="{00000000-0000-0000-0000-000000000000}"/>
          </ac:grpSpMkLst>
        </pc:grpChg>
      </pc:sldChg>
      <pc:sldChg chg="modSp mod">
        <pc:chgData name="Hardman, Paul R." userId="60a69d9c-db34-4a6b-9455-8d6f80bcf8fc" providerId="ADAL" clId="{B98BBAF8-7910-E443-8319-47714D855C07}" dt="2021-05-03T17:29:49.286" v="2762" actId="962"/>
        <pc:sldMkLst>
          <pc:docMk/>
          <pc:sldMk cId="0" sldId="293"/>
        </pc:sldMkLst>
        <pc:grpChg chg="mod">
          <ac:chgData name="Hardman, Paul R." userId="60a69d9c-db34-4a6b-9455-8d6f80bcf8fc" providerId="ADAL" clId="{B98BBAF8-7910-E443-8319-47714D855C07}" dt="2021-05-03T17:29:49.286" v="2762" actId="962"/>
          <ac:grpSpMkLst>
            <pc:docMk/>
            <pc:sldMk cId="0" sldId="293"/>
            <ac:grpSpMk id="570" creationId="{00000000-0000-0000-0000-000000000000}"/>
          </ac:grpSpMkLst>
        </pc:grpChg>
      </pc:sldChg>
      <pc:sldChg chg="addSp delSp modSp mod">
        <pc:chgData name="Hardman, Paul R." userId="60a69d9c-db34-4a6b-9455-8d6f80bcf8fc" providerId="ADAL" clId="{B98BBAF8-7910-E443-8319-47714D855C07}" dt="2021-05-03T17:34:00.619" v="3074" actId="478"/>
        <pc:sldMkLst>
          <pc:docMk/>
          <pc:sldMk cId="0" sldId="300"/>
        </pc:sldMkLst>
        <pc:spChg chg="add del mod">
          <ac:chgData name="Hardman, Paul R." userId="60a69d9c-db34-4a6b-9455-8d6f80bcf8fc" providerId="ADAL" clId="{B98BBAF8-7910-E443-8319-47714D855C07}" dt="2021-05-03T17:30:58.927" v="2787" actId="962"/>
          <ac:spMkLst>
            <pc:docMk/>
            <pc:sldMk cId="0" sldId="300"/>
            <ac:spMk id="616" creationId="{00000000-0000-0000-0000-000000000000}"/>
          </ac:spMkLst>
        </pc:spChg>
        <pc:spChg chg="del">
          <ac:chgData name="Hardman, Paul R." userId="60a69d9c-db34-4a6b-9455-8d6f80bcf8fc" providerId="ADAL" clId="{B98BBAF8-7910-E443-8319-47714D855C07}" dt="2021-05-03T17:34:00.619" v="3074" actId="478"/>
          <ac:spMkLst>
            <pc:docMk/>
            <pc:sldMk cId="0" sldId="300"/>
            <ac:spMk id="628" creationId="{00000000-0000-0000-0000-000000000000}"/>
          </ac:spMkLst>
        </pc:spChg>
        <pc:picChg chg="mod">
          <ac:chgData name="Hardman, Paul R." userId="60a69d9c-db34-4a6b-9455-8d6f80bcf8fc" providerId="ADAL" clId="{B98BBAF8-7910-E443-8319-47714D855C07}" dt="2021-05-03T17:32:19.830" v="2913" actId="962"/>
          <ac:picMkLst>
            <pc:docMk/>
            <pc:sldMk cId="0" sldId="300"/>
            <ac:picMk id="622" creationId="{00000000-0000-0000-0000-000000000000}"/>
          </ac:picMkLst>
        </pc:picChg>
        <pc:picChg chg="mod">
          <ac:chgData name="Hardman, Paul R." userId="60a69d9c-db34-4a6b-9455-8d6f80bcf8fc" providerId="ADAL" clId="{B98BBAF8-7910-E443-8319-47714D855C07}" dt="2021-05-03T17:32:49.391" v="2981" actId="962"/>
          <ac:picMkLst>
            <pc:docMk/>
            <pc:sldMk cId="0" sldId="300"/>
            <ac:picMk id="623" creationId="{00000000-0000-0000-0000-000000000000}"/>
          </ac:picMkLst>
        </pc:picChg>
        <pc:picChg chg="mod">
          <ac:chgData name="Hardman, Paul R." userId="60a69d9c-db34-4a6b-9455-8d6f80bcf8fc" providerId="ADAL" clId="{B98BBAF8-7910-E443-8319-47714D855C07}" dt="2021-05-03T17:33:22.493" v="3049" actId="962"/>
          <ac:picMkLst>
            <pc:docMk/>
            <pc:sldMk cId="0" sldId="300"/>
            <ac:picMk id="624" creationId="{00000000-0000-0000-0000-000000000000}"/>
          </ac:picMkLst>
        </pc:picChg>
        <pc:picChg chg="mod">
          <ac:chgData name="Hardman, Paul R." userId="60a69d9c-db34-4a6b-9455-8d6f80bcf8fc" providerId="ADAL" clId="{B98BBAF8-7910-E443-8319-47714D855C07}" dt="2021-05-03T17:33:42.947" v="3073" actId="962"/>
          <ac:picMkLst>
            <pc:docMk/>
            <pc:sldMk cId="0" sldId="300"/>
            <ac:picMk id="625" creationId="{00000000-0000-0000-0000-000000000000}"/>
          </ac:picMkLst>
        </pc:picChg>
        <pc:cxnChg chg="mod">
          <ac:chgData name="Hardman, Paul R." userId="60a69d9c-db34-4a6b-9455-8d6f80bcf8fc" providerId="ADAL" clId="{B98BBAF8-7910-E443-8319-47714D855C07}" dt="2021-05-03T17:31:31.859" v="2821" actId="962"/>
          <ac:cxnSpMkLst>
            <pc:docMk/>
            <pc:sldMk cId="0" sldId="300"/>
            <ac:cxnSpMk id="620" creationId="{00000000-0000-0000-0000-000000000000}"/>
          </ac:cxnSpMkLst>
        </pc:cxnChg>
        <pc:cxnChg chg="mod">
          <ac:chgData name="Hardman, Paul R." userId="60a69d9c-db34-4a6b-9455-8d6f80bcf8fc" providerId="ADAL" clId="{B98BBAF8-7910-E443-8319-47714D855C07}" dt="2021-05-03T17:31:49.703" v="2847" actId="962"/>
          <ac:cxnSpMkLst>
            <pc:docMk/>
            <pc:sldMk cId="0" sldId="300"/>
            <ac:cxnSpMk id="621" creationId="{00000000-0000-0000-0000-000000000000}"/>
          </ac:cxnSpMkLst>
        </pc:cxnChg>
      </pc:sldChg>
      <pc:sldChg chg="modSp mod">
        <pc:chgData name="Hardman, Paul R." userId="60a69d9c-db34-4a6b-9455-8d6f80bcf8fc" providerId="ADAL" clId="{B98BBAF8-7910-E443-8319-47714D855C07}" dt="2021-05-03T17:34:44.405" v="3146" actId="962"/>
        <pc:sldMkLst>
          <pc:docMk/>
          <pc:sldMk cId="0" sldId="301"/>
        </pc:sldMkLst>
        <pc:picChg chg="mod">
          <ac:chgData name="Hardman, Paul R." userId="60a69d9c-db34-4a6b-9455-8d6f80bcf8fc" providerId="ADAL" clId="{B98BBAF8-7910-E443-8319-47714D855C07}" dt="2021-05-03T17:34:44.405" v="3146" actId="962"/>
          <ac:picMkLst>
            <pc:docMk/>
            <pc:sldMk cId="0" sldId="301"/>
            <ac:picMk id="638" creationId="{00000000-0000-0000-0000-000000000000}"/>
          </ac:picMkLst>
        </pc:picChg>
      </pc:sldChg>
      <pc:sldChg chg="modSp mod">
        <pc:chgData name="Hardman, Paul R." userId="60a69d9c-db34-4a6b-9455-8d6f80bcf8fc" providerId="ADAL" clId="{B98BBAF8-7910-E443-8319-47714D855C07}" dt="2021-05-03T17:35:04.833" v="3172" actId="962"/>
        <pc:sldMkLst>
          <pc:docMk/>
          <pc:sldMk cId="0" sldId="302"/>
        </pc:sldMkLst>
        <pc:picChg chg="mod">
          <ac:chgData name="Hardman, Paul R." userId="60a69d9c-db34-4a6b-9455-8d6f80bcf8fc" providerId="ADAL" clId="{B98BBAF8-7910-E443-8319-47714D855C07}" dt="2021-05-03T17:35:04.833" v="3172" actId="962"/>
          <ac:picMkLst>
            <pc:docMk/>
            <pc:sldMk cId="0" sldId="302"/>
            <ac:picMk id="645" creationId="{00000000-0000-0000-0000-000000000000}"/>
          </ac:picMkLst>
        </pc:picChg>
      </pc:sldChg>
      <pc:sldChg chg="modSp mod">
        <pc:chgData name="Hardman, Paul R." userId="60a69d9c-db34-4a6b-9455-8d6f80bcf8fc" providerId="ADAL" clId="{B98BBAF8-7910-E443-8319-47714D855C07}" dt="2021-05-03T17:36:45.465" v="3358" actId="962"/>
        <pc:sldMkLst>
          <pc:docMk/>
          <pc:sldMk cId="0" sldId="304"/>
        </pc:sldMkLst>
        <pc:picChg chg="mod">
          <ac:chgData name="Hardman, Paul R." userId="60a69d9c-db34-4a6b-9455-8d6f80bcf8fc" providerId="ADAL" clId="{B98BBAF8-7910-E443-8319-47714D855C07}" dt="2021-05-03T17:36:45.465" v="3358" actId="962"/>
          <ac:picMkLst>
            <pc:docMk/>
            <pc:sldMk cId="0" sldId="304"/>
            <ac:picMk id="659" creationId="{00000000-0000-0000-0000-000000000000}"/>
          </ac:picMkLst>
        </pc:picChg>
      </pc:sldChg>
      <pc:sldChg chg="modSp mod">
        <pc:chgData name="Hardman, Paul R." userId="60a69d9c-db34-4a6b-9455-8d6f80bcf8fc" providerId="ADAL" clId="{B98BBAF8-7910-E443-8319-47714D855C07}" dt="2021-05-03T17:37:54.447" v="3520" actId="962"/>
        <pc:sldMkLst>
          <pc:docMk/>
          <pc:sldMk cId="0" sldId="305"/>
        </pc:sldMkLst>
        <pc:picChg chg="mod">
          <ac:chgData name="Hardman, Paul R." userId="60a69d9c-db34-4a6b-9455-8d6f80bcf8fc" providerId="ADAL" clId="{B98BBAF8-7910-E443-8319-47714D855C07}" dt="2021-05-03T17:37:54.447" v="3520" actId="962"/>
          <ac:picMkLst>
            <pc:docMk/>
            <pc:sldMk cId="0" sldId="305"/>
            <ac:picMk id="670" creationId="{00000000-0000-0000-0000-000000000000}"/>
          </ac:picMkLst>
        </pc:picChg>
      </pc:sldChg>
      <pc:sldChg chg="modSp mod">
        <pc:chgData name="Hardman, Paul R." userId="60a69d9c-db34-4a6b-9455-8d6f80bcf8fc" providerId="ADAL" clId="{B98BBAF8-7910-E443-8319-47714D855C07}" dt="2021-05-03T17:36:20.645" v="3322" actId="962"/>
        <pc:sldMkLst>
          <pc:docMk/>
          <pc:sldMk cId="0" sldId="306"/>
        </pc:sldMkLst>
        <pc:picChg chg="mod">
          <ac:chgData name="Hardman, Paul R." userId="60a69d9c-db34-4a6b-9455-8d6f80bcf8fc" providerId="ADAL" clId="{B98BBAF8-7910-E443-8319-47714D855C07}" dt="2021-05-03T17:36:20.645" v="3322" actId="962"/>
          <ac:picMkLst>
            <pc:docMk/>
            <pc:sldMk cId="0" sldId="306"/>
            <ac:picMk id="678" creationId="{00000000-0000-0000-0000-000000000000}"/>
          </ac:picMkLst>
        </pc:picChg>
      </pc:sldChg>
      <pc:sldChg chg="modSp mod">
        <pc:chgData name="Hardman, Paul R." userId="60a69d9c-db34-4a6b-9455-8d6f80bcf8fc" providerId="ADAL" clId="{B98BBAF8-7910-E443-8319-47714D855C07}" dt="2021-05-03T17:39:18.031" v="3678" actId="962"/>
        <pc:sldMkLst>
          <pc:docMk/>
          <pc:sldMk cId="0" sldId="307"/>
        </pc:sldMkLst>
        <pc:picChg chg="mod">
          <ac:chgData name="Hardman, Paul R." userId="60a69d9c-db34-4a6b-9455-8d6f80bcf8fc" providerId="ADAL" clId="{B98BBAF8-7910-E443-8319-47714D855C07}" dt="2021-05-03T17:39:18.031" v="3678" actId="962"/>
          <ac:picMkLst>
            <pc:docMk/>
            <pc:sldMk cId="0" sldId="307"/>
            <ac:picMk id="686" creationId="{00000000-0000-0000-0000-000000000000}"/>
          </ac:picMkLst>
        </pc:picChg>
      </pc:sldChg>
      <pc:sldChg chg="modSp mod">
        <pc:chgData name="Hardman, Paul R." userId="60a69d9c-db34-4a6b-9455-8d6f80bcf8fc" providerId="ADAL" clId="{B98BBAF8-7910-E443-8319-47714D855C07}" dt="2021-05-03T17:40:58.914" v="3818" actId="962"/>
        <pc:sldMkLst>
          <pc:docMk/>
          <pc:sldMk cId="0" sldId="308"/>
        </pc:sldMkLst>
        <pc:picChg chg="mod">
          <ac:chgData name="Hardman, Paul R." userId="60a69d9c-db34-4a6b-9455-8d6f80bcf8fc" providerId="ADAL" clId="{B98BBAF8-7910-E443-8319-47714D855C07}" dt="2021-05-03T17:40:58.914" v="3818" actId="962"/>
          <ac:picMkLst>
            <pc:docMk/>
            <pc:sldMk cId="0" sldId="308"/>
            <ac:picMk id="694" creationId="{00000000-0000-0000-0000-000000000000}"/>
          </ac:picMkLst>
        </pc:picChg>
      </pc:sldChg>
      <pc:sldChg chg="modSp mod">
        <pc:chgData name="Hardman, Paul R." userId="60a69d9c-db34-4a6b-9455-8d6f80bcf8fc" providerId="ADAL" clId="{B98BBAF8-7910-E443-8319-47714D855C07}" dt="2021-05-03T17:42:31.219" v="3956" actId="962"/>
        <pc:sldMkLst>
          <pc:docMk/>
          <pc:sldMk cId="0" sldId="309"/>
        </pc:sldMkLst>
        <pc:picChg chg="mod">
          <ac:chgData name="Hardman, Paul R." userId="60a69d9c-db34-4a6b-9455-8d6f80bcf8fc" providerId="ADAL" clId="{B98BBAF8-7910-E443-8319-47714D855C07}" dt="2021-05-03T17:42:31.219" v="3956" actId="962"/>
          <ac:picMkLst>
            <pc:docMk/>
            <pc:sldMk cId="0" sldId="309"/>
            <ac:picMk id="702" creationId="{00000000-0000-0000-0000-000000000000}"/>
          </ac:picMkLst>
        </pc:picChg>
      </pc:sldChg>
      <pc:sldChg chg="modSp mod">
        <pc:chgData name="Hardman, Paul R." userId="60a69d9c-db34-4a6b-9455-8d6f80bcf8fc" providerId="ADAL" clId="{B98BBAF8-7910-E443-8319-47714D855C07}" dt="2021-05-03T17:42:58.603" v="3996" actId="962"/>
        <pc:sldMkLst>
          <pc:docMk/>
          <pc:sldMk cId="0" sldId="311"/>
        </pc:sldMkLst>
        <pc:picChg chg="mod">
          <ac:chgData name="Hardman, Paul R." userId="60a69d9c-db34-4a6b-9455-8d6f80bcf8fc" providerId="ADAL" clId="{B98BBAF8-7910-E443-8319-47714D855C07}" dt="2021-05-03T17:42:58.603" v="3996" actId="962"/>
          <ac:picMkLst>
            <pc:docMk/>
            <pc:sldMk cId="0" sldId="311"/>
            <ac:picMk id="714" creationId="{00000000-0000-0000-0000-000000000000}"/>
          </ac:picMkLst>
        </pc:picChg>
      </pc:sldChg>
      <pc:sldChg chg="modSp mod">
        <pc:chgData name="Hardman, Paul R." userId="60a69d9c-db34-4a6b-9455-8d6f80bcf8fc" providerId="ADAL" clId="{B98BBAF8-7910-E443-8319-47714D855C07}" dt="2021-05-03T17:45:25.358" v="4252" actId="962"/>
        <pc:sldMkLst>
          <pc:docMk/>
          <pc:sldMk cId="0" sldId="314"/>
        </pc:sldMkLst>
        <pc:picChg chg="mod">
          <ac:chgData name="Hardman, Paul R." userId="60a69d9c-db34-4a6b-9455-8d6f80bcf8fc" providerId="ADAL" clId="{B98BBAF8-7910-E443-8319-47714D855C07}" dt="2021-05-03T17:44:40.917" v="4136" actId="962"/>
          <ac:picMkLst>
            <pc:docMk/>
            <pc:sldMk cId="0" sldId="314"/>
            <ac:picMk id="735" creationId="{00000000-0000-0000-0000-000000000000}"/>
          </ac:picMkLst>
        </pc:picChg>
        <pc:picChg chg="mod">
          <ac:chgData name="Hardman, Paul R." userId="60a69d9c-db34-4a6b-9455-8d6f80bcf8fc" providerId="ADAL" clId="{B98BBAF8-7910-E443-8319-47714D855C07}" dt="2021-05-03T17:45:25.358" v="4252" actId="962"/>
          <ac:picMkLst>
            <pc:docMk/>
            <pc:sldMk cId="0" sldId="314"/>
            <ac:picMk id="736" creationId="{00000000-0000-0000-0000-000000000000}"/>
          </ac:picMkLst>
        </pc:picChg>
      </pc:sldChg>
      <pc:sldChg chg="modSp mod">
        <pc:chgData name="Hardman, Paul R." userId="60a69d9c-db34-4a6b-9455-8d6f80bcf8fc" providerId="ADAL" clId="{B98BBAF8-7910-E443-8319-47714D855C07}" dt="2021-05-03T17:47:06.435" v="4338" actId="962"/>
        <pc:sldMkLst>
          <pc:docMk/>
          <pc:sldMk cId="0" sldId="315"/>
        </pc:sldMkLst>
        <pc:picChg chg="mod">
          <ac:chgData name="Hardman, Paul R." userId="60a69d9c-db34-4a6b-9455-8d6f80bcf8fc" providerId="ADAL" clId="{B98BBAF8-7910-E443-8319-47714D855C07}" dt="2021-05-03T17:46:43.859" v="4334" actId="962"/>
          <ac:picMkLst>
            <pc:docMk/>
            <pc:sldMk cId="0" sldId="315"/>
            <ac:picMk id="744" creationId="{00000000-0000-0000-0000-000000000000}"/>
          </ac:picMkLst>
        </pc:picChg>
        <pc:cxnChg chg="mod">
          <ac:chgData name="Hardman, Paul R." userId="60a69d9c-db34-4a6b-9455-8d6f80bcf8fc" providerId="ADAL" clId="{B98BBAF8-7910-E443-8319-47714D855C07}" dt="2021-05-03T17:45:57.664" v="4274" actId="962"/>
          <ac:cxnSpMkLst>
            <pc:docMk/>
            <pc:sldMk cId="0" sldId="315"/>
            <ac:cxnSpMk id="742" creationId="{00000000-0000-0000-0000-000000000000}"/>
          </ac:cxnSpMkLst>
        </pc:cxnChg>
        <pc:cxnChg chg="mod">
          <ac:chgData name="Hardman, Paul R." userId="60a69d9c-db34-4a6b-9455-8d6f80bcf8fc" providerId="ADAL" clId="{B98BBAF8-7910-E443-8319-47714D855C07}" dt="2021-05-03T17:46:11.404" v="4276" actId="962"/>
          <ac:cxnSpMkLst>
            <pc:docMk/>
            <pc:sldMk cId="0" sldId="315"/>
            <ac:cxnSpMk id="743" creationId="{00000000-0000-0000-0000-000000000000}"/>
          </ac:cxnSpMkLst>
        </pc:cxnChg>
        <pc:cxnChg chg="mod">
          <ac:chgData name="Hardman, Paul R." userId="60a69d9c-db34-4a6b-9455-8d6f80bcf8fc" providerId="ADAL" clId="{B98BBAF8-7910-E443-8319-47714D855C07}" dt="2021-05-03T17:46:56.712" v="4336" actId="962"/>
          <ac:cxnSpMkLst>
            <pc:docMk/>
            <pc:sldMk cId="0" sldId="315"/>
            <ac:cxnSpMk id="745" creationId="{00000000-0000-0000-0000-000000000000}"/>
          </ac:cxnSpMkLst>
        </pc:cxnChg>
        <pc:cxnChg chg="mod">
          <ac:chgData name="Hardman, Paul R." userId="60a69d9c-db34-4a6b-9455-8d6f80bcf8fc" providerId="ADAL" clId="{B98BBAF8-7910-E443-8319-47714D855C07}" dt="2021-05-03T17:47:06.435" v="4338" actId="962"/>
          <ac:cxnSpMkLst>
            <pc:docMk/>
            <pc:sldMk cId="0" sldId="315"/>
            <ac:cxnSpMk id="746" creationId="{00000000-0000-0000-0000-000000000000}"/>
          </ac:cxnSpMkLst>
        </pc:cxnChg>
      </pc:sldChg>
      <pc:sldChg chg="modSp mod">
        <pc:chgData name="Hardman, Paul R." userId="60a69d9c-db34-4a6b-9455-8d6f80bcf8fc" providerId="ADAL" clId="{B98BBAF8-7910-E443-8319-47714D855C07}" dt="2021-05-03T17:47:35.101" v="4340" actId="962"/>
        <pc:sldMkLst>
          <pc:docMk/>
          <pc:sldMk cId="0" sldId="316"/>
        </pc:sldMkLst>
        <pc:cxnChg chg="mod">
          <ac:chgData name="Hardman, Paul R." userId="60a69d9c-db34-4a6b-9455-8d6f80bcf8fc" providerId="ADAL" clId="{B98BBAF8-7910-E443-8319-47714D855C07}" dt="2021-05-03T17:47:35.101" v="4340" actId="962"/>
          <ac:cxnSpMkLst>
            <pc:docMk/>
            <pc:sldMk cId="0" sldId="316"/>
            <ac:cxnSpMk id="752" creationId="{00000000-0000-0000-0000-000000000000}"/>
          </ac:cxnSpMkLst>
        </pc:cxnChg>
        <pc:cxnChg chg="mod">
          <ac:chgData name="Hardman, Paul R." userId="60a69d9c-db34-4a6b-9455-8d6f80bcf8fc" providerId="ADAL" clId="{B98BBAF8-7910-E443-8319-47714D855C07}" dt="2021-05-03T17:47:35.101" v="4340" actId="962"/>
          <ac:cxnSpMkLst>
            <pc:docMk/>
            <pc:sldMk cId="0" sldId="316"/>
            <ac:cxnSpMk id="753" creationId="{00000000-0000-0000-0000-000000000000}"/>
          </ac:cxnSpMkLst>
        </pc:cxnChg>
        <pc:cxnChg chg="mod">
          <ac:chgData name="Hardman, Paul R." userId="60a69d9c-db34-4a6b-9455-8d6f80bcf8fc" providerId="ADAL" clId="{B98BBAF8-7910-E443-8319-47714D855C07}" dt="2021-05-03T17:47:35.101" v="4340" actId="962"/>
          <ac:cxnSpMkLst>
            <pc:docMk/>
            <pc:sldMk cId="0" sldId="316"/>
            <ac:cxnSpMk id="755" creationId="{00000000-0000-0000-0000-000000000000}"/>
          </ac:cxnSpMkLst>
        </pc:cxnChg>
        <pc:cxnChg chg="mod">
          <ac:chgData name="Hardman, Paul R." userId="60a69d9c-db34-4a6b-9455-8d6f80bcf8fc" providerId="ADAL" clId="{B98BBAF8-7910-E443-8319-47714D855C07}" dt="2021-05-03T17:47:35.101" v="4340" actId="962"/>
          <ac:cxnSpMkLst>
            <pc:docMk/>
            <pc:sldMk cId="0" sldId="316"/>
            <ac:cxnSpMk id="756" creationId="{00000000-0000-0000-0000-000000000000}"/>
          </ac:cxnSpMkLst>
        </pc:cxnChg>
      </pc:sldChg>
      <pc:sldChg chg="modSp mod">
        <pc:chgData name="Hardman, Paul R." userId="60a69d9c-db34-4a6b-9455-8d6f80bcf8fc" providerId="ADAL" clId="{B98BBAF8-7910-E443-8319-47714D855C07}" dt="2021-05-03T17:48:14.498" v="4343" actId="962"/>
        <pc:sldMkLst>
          <pc:docMk/>
          <pc:sldMk cId="0" sldId="317"/>
        </pc:sldMkLst>
        <pc:spChg chg="mod">
          <ac:chgData name="Hardman, Paul R." userId="60a69d9c-db34-4a6b-9455-8d6f80bcf8fc" providerId="ADAL" clId="{B98BBAF8-7910-E443-8319-47714D855C07}" dt="2021-05-03T17:48:04.381" v="4341" actId="14100"/>
          <ac:spMkLst>
            <pc:docMk/>
            <pc:sldMk cId="0" sldId="317"/>
            <ac:spMk id="768" creationId="{00000000-0000-0000-0000-000000000000}"/>
          </ac:spMkLst>
        </pc:spChg>
        <pc:cxnChg chg="mod">
          <ac:chgData name="Hardman, Paul R." userId="60a69d9c-db34-4a6b-9455-8d6f80bcf8fc" providerId="ADAL" clId="{B98BBAF8-7910-E443-8319-47714D855C07}" dt="2021-05-03T17:48:14.498" v="4343" actId="962"/>
          <ac:cxnSpMkLst>
            <pc:docMk/>
            <pc:sldMk cId="0" sldId="317"/>
            <ac:cxnSpMk id="762" creationId="{00000000-0000-0000-0000-000000000000}"/>
          </ac:cxnSpMkLst>
        </pc:cxnChg>
        <pc:cxnChg chg="mod">
          <ac:chgData name="Hardman, Paul R." userId="60a69d9c-db34-4a6b-9455-8d6f80bcf8fc" providerId="ADAL" clId="{B98BBAF8-7910-E443-8319-47714D855C07}" dt="2021-05-03T17:48:14.498" v="4343" actId="962"/>
          <ac:cxnSpMkLst>
            <pc:docMk/>
            <pc:sldMk cId="0" sldId="317"/>
            <ac:cxnSpMk id="763" creationId="{00000000-0000-0000-0000-000000000000}"/>
          </ac:cxnSpMkLst>
        </pc:cxnChg>
        <pc:cxnChg chg="mod">
          <ac:chgData name="Hardman, Paul R." userId="60a69d9c-db34-4a6b-9455-8d6f80bcf8fc" providerId="ADAL" clId="{B98BBAF8-7910-E443-8319-47714D855C07}" dt="2021-05-03T17:48:14.498" v="4343" actId="962"/>
          <ac:cxnSpMkLst>
            <pc:docMk/>
            <pc:sldMk cId="0" sldId="317"/>
            <ac:cxnSpMk id="765" creationId="{00000000-0000-0000-0000-000000000000}"/>
          </ac:cxnSpMkLst>
        </pc:cxnChg>
        <pc:cxnChg chg="mod">
          <ac:chgData name="Hardman, Paul R." userId="60a69d9c-db34-4a6b-9455-8d6f80bcf8fc" providerId="ADAL" clId="{B98BBAF8-7910-E443-8319-47714D855C07}" dt="2021-05-03T17:48:14.498" v="4343" actId="962"/>
          <ac:cxnSpMkLst>
            <pc:docMk/>
            <pc:sldMk cId="0" sldId="317"/>
            <ac:cxnSpMk id="766" creationId="{00000000-0000-0000-0000-000000000000}"/>
          </ac:cxnSpMkLst>
        </pc:cxnChg>
      </pc:sldChg>
      <pc:sldChg chg="addSp delSp modSp mod">
        <pc:chgData name="Hardman, Paul R." userId="60a69d9c-db34-4a6b-9455-8d6f80bcf8fc" providerId="ADAL" clId="{B98BBAF8-7910-E443-8319-47714D855C07}" dt="2021-05-03T17:48:50.217" v="4348" actId="962"/>
        <pc:sldMkLst>
          <pc:docMk/>
          <pc:sldMk cId="0" sldId="318"/>
        </pc:sldMkLst>
        <pc:spChg chg="add del mod">
          <ac:chgData name="Hardman, Paul R." userId="60a69d9c-db34-4a6b-9455-8d6f80bcf8fc" providerId="ADAL" clId="{B98BBAF8-7910-E443-8319-47714D855C07}" dt="2021-05-03T17:48:48.257" v="4346"/>
          <ac:spMkLst>
            <pc:docMk/>
            <pc:sldMk cId="0" sldId="318"/>
            <ac:spMk id="2" creationId="{0830E389-0C2B-964A-8633-662E66AF8C87}"/>
          </ac:spMkLst>
        </pc:spChg>
        <pc:spChg chg="mod">
          <ac:chgData name="Hardman, Paul R." userId="60a69d9c-db34-4a6b-9455-8d6f80bcf8fc" providerId="ADAL" clId="{B98BBAF8-7910-E443-8319-47714D855C07}" dt="2021-05-03T17:48:33.427" v="4344" actId="14100"/>
          <ac:spMkLst>
            <pc:docMk/>
            <pc:sldMk cId="0" sldId="318"/>
            <ac:spMk id="780" creationId="{00000000-0000-0000-0000-000000000000}"/>
          </ac:spMkLst>
        </pc:spChg>
        <pc:cxnChg chg="mod">
          <ac:chgData name="Hardman, Paul R." userId="60a69d9c-db34-4a6b-9455-8d6f80bcf8fc" providerId="ADAL" clId="{B98BBAF8-7910-E443-8319-47714D855C07}" dt="2021-05-03T17:48:50.217" v="4348" actId="962"/>
          <ac:cxnSpMkLst>
            <pc:docMk/>
            <pc:sldMk cId="0" sldId="318"/>
            <ac:cxnSpMk id="773" creationId="{00000000-0000-0000-0000-000000000000}"/>
          </ac:cxnSpMkLst>
        </pc:cxnChg>
        <pc:cxnChg chg="mod">
          <ac:chgData name="Hardman, Paul R." userId="60a69d9c-db34-4a6b-9455-8d6f80bcf8fc" providerId="ADAL" clId="{B98BBAF8-7910-E443-8319-47714D855C07}" dt="2021-05-03T17:48:50.217" v="4348" actId="962"/>
          <ac:cxnSpMkLst>
            <pc:docMk/>
            <pc:sldMk cId="0" sldId="318"/>
            <ac:cxnSpMk id="774" creationId="{00000000-0000-0000-0000-000000000000}"/>
          </ac:cxnSpMkLst>
        </pc:cxnChg>
        <pc:cxnChg chg="mod">
          <ac:chgData name="Hardman, Paul R." userId="60a69d9c-db34-4a6b-9455-8d6f80bcf8fc" providerId="ADAL" clId="{B98BBAF8-7910-E443-8319-47714D855C07}" dt="2021-05-03T17:48:50.217" v="4348" actId="962"/>
          <ac:cxnSpMkLst>
            <pc:docMk/>
            <pc:sldMk cId="0" sldId="318"/>
            <ac:cxnSpMk id="776" creationId="{00000000-0000-0000-0000-000000000000}"/>
          </ac:cxnSpMkLst>
        </pc:cxnChg>
        <pc:cxnChg chg="mod">
          <ac:chgData name="Hardman, Paul R." userId="60a69d9c-db34-4a6b-9455-8d6f80bcf8fc" providerId="ADAL" clId="{B98BBAF8-7910-E443-8319-47714D855C07}" dt="2021-05-03T17:48:50.217" v="4348" actId="962"/>
          <ac:cxnSpMkLst>
            <pc:docMk/>
            <pc:sldMk cId="0" sldId="318"/>
            <ac:cxnSpMk id="777" creationId="{00000000-0000-0000-0000-000000000000}"/>
          </ac:cxnSpMkLst>
        </pc:cxnChg>
      </pc:sldChg>
      <pc:sldChg chg="modSp mod">
        <pc:chgData name="Hardman, Paul R." userId="60a69d9c-db34-4a6b-9455-8d6f80bcf8fc" providerId="ADAL" clId="{B98BBAF8-7910-E443-8319-47714D855C07}" dt="2021-05-03T17:49:25.587" v="4351" actId="962"/>
        <pc:sldMkLst>
          <pc:docMk/>
          <pc:sldMk cId="0" sldId="319"/>
        </pc:sldMkLst>
        <pc:spChg chg="mod">
          <ac:chgData name="Hardman, Paul R." userId="60a69d9c-db34-4a6b-9455-8d6f80bcf8fc" providerId="ADAL" clId="{B98BBAF8-7910-E443-8319-47714D855C07}" dt="2021-05-03T17:49:00.032" v="4349" actId="14100"/>
          <ac:spMkLst>
            <pc:docMk/>
            <pc:sldMk cId="0" sldId="319"/>
            <ac:spMk id="793" creationId="{00000000-0000-0000-0000-000000000000}"/>
          </ac:spMkLst>
        </pc:spChg>
        <pc:cxnChg chg="mod">
          <ac:chgData name="Hardman, Paul R." userId="60a69d9c-db34-4a6b-9455-8d6f80bcf8fc" providerId="ADAL" clId="{B98BBAF8-7910-E443-8319-47714D855C07}" dt="2021-05-03T17:49:25.587" v="4351" actId="962"/>
          <ac:cxnSpMkLst>
            <pc:docMk/>
            <pc:sldMk cId="0" sldId="319"/>
            <ac:cxnSpMk id="785" creationId="{00000000-0000-0000-0000-000000000000}"/>
          </ac:cxnSpMkLst>
        </pc:cxnChg>
        <pc:cxnChg chg="mod">
          <ac:chgData name="Hardman, Paul R." userId="60a69d9c-db34-4a6b-9455-8d6f80bcf8fc" providerId="ADAL" clId="{B98BBAF8-7910-E443-8319-47714D855C07}" dt="2021-05-03T17:49:25.587" v="4351" actId="962"/>
          <ac:cxnSpMkLst>
            <pc:docMk/>
            <pc:sldMk cId="0" sldId="319"/>
            <ac:cxnSpMk id="786" creationId="{00000000-0000-0000-0000-000000000000}"/>
          </ac:cxnSpMkLst>
        </pc:cxnChg>
        <pc:cxnChg chg="mod">
          <ac:chgData name="Hardman, Paul R." userId="60a69d9c-db34-4a6b-9455-8d6f80bcf8fc" providerId="ADAL" clId="{B98BBAF8-7910-E443-8319-47714D855C07}" dt="2021-05-03T17:49:25.587" v="4351" actId="962"/>
          <ac:cxnSpMkLst>
            <pc:docMk/>
            <pc:sldMk cId="0" sldId="319"/>
            <ac:cxnSpMk id="788" creationId="{00000000-0000-0000-0000-000000000000}"/>
          </ac:cxnSpMkLst>
        </pc:cxnChg>
        <pc:cxnChg chg="mod">
          <ac:chgData name="Hardman, Paul R." userId="60a69d9c-db34-4a6b-9455-8d6f80bcf8fc" providerId="ADAL" clId="{B98BBAF8-7910-E443-8319-47714D855C07}" dt="2021-05-03T17:49:25.587" v="4351" actId="962"/>
          <ac:cxnSpMkLst>
            <pc:docMk/>
            <pc:sldMk cId="0" sldId="319"/>
            <ac:cxnSpMk id="789" creationId="{00000000-0000-0000-0000-000000000000}"/>
          </ac:cxnSpMkLst>
        </pc:cxnChg>
      </pc:sldChg>
      <pc:sldChg chg="modSp mod">
        <pc:chgData name="Hardman, Paul R." userId="60a69d9c-db34-4a6b-9455-8d6f80bcf8fc" providerId="ADAL" clId="{B98BBAF8-7910-E443-8319-47714D855C07}" dt="2021-05-03T17:50:42.018" v="4455" actId="962"/>
        <pc:sldMkLst>
          <pc:docMk/>
          <pc:sldMk cId="0" sldId="321"/>
        </pc:sldMkLst>
        <pc:picChg chg="mod">
          <ac:chgData name="Hardman, Paul R." userId="60a69d9c-db34-4a6b-9455-8d6f80bcf8fc" providerId="ADAL" clId="{B98BBAF8-7910-E443-8319-47714D855C07}" dt="2021-05-03T17:49:50.452" v="4369" actId="962"/>
          <ac:picMkLst>
            <pc:docMk/>
            <pc:sldMk cId="0" sldId="321"/>
            <ac:picMk id="804" creationId="{00000000-0000-0000-0000-000000000000}"/>
          </ac:picMkLst>
        </pc:picChg>
        <pc:picChg chg="mod">
          <ac:chgData name="Hardman, Paul R." userId="60a69d9c-db34-4a6b-9455-8d6f80bcf8fc" providerId="ADAL" clId="{B98BBAF8-7910-E443-8319-47714D855C07}" dt="2021-05-03T17:50:07.613" v="4391" actId="962"/>
          <ac:picMkLst>
            <pc:docMk/>
            <pc:sldMk cId="0" sldId="321"/>
            <ac:picMk id="805" creationId="{00000000-0000-0000-0000-000000000000}"/>
          </ac:picMkLst>
        </pc:picChg>
        <pc:picChg chg="mod">
          <ac:chgData name="Hardman, Paul R." userId="60a69d9c-db34-4a6b-9455-8d6f80bcf8fc" providerId="ADAL" clId="{B98BBAF8-7910-E443-8319-47714D855C07}" dt="2021-05-03T17:50:21.913" v="4415" actId="962"/>
          <ac:picMkLst>
            <pc:docMk/>
            <pc:sldMk cId="0" sldId="321"/>
            <ac:picMk id="806" creationId="{00000000-0000-0000-0000-000000000000}"/>
          </ac:picMkLst>
        </pc:picChg>
        <pc:picChg chg="mod">
          <ac:chgData name="Hardman, Paul R." userId="60a69d9c-db34-4a6b-9455-8d6f80bcf8fc" providerId="ADAL" clId="{B98BBAF8-7910-E443-8319-47714D855C07}" dt="2021-05-03T17:50:42.018" v="4455" actId="962"/>
          <ac:picMkLst>
            <pc:docMk/>
            <pc:sldMk cId="0" sldId="321"/>
            <ac:picMk id="808" creationId="{00000000-0000-0000-0000-000000000000}"/>
          </ac:picMkLst>
        </pc:picChg>
      </pc:sldChg>
    </pc:docChg>
  </pc:docChgLst>
  <pc:docChgLst>
    <pc:chgData name="Hardman, Paul R." userId="S::hardman.63@osu.edu::60a69d9c-db34-4a6b-9455-8d6f80bcf8fc" providerId="AD" clId="Web-{92E8245A-B60C-64B6-5B06-2E0FA4F561D2}"/>
    <pc:docChg chg="modSld">
      <pc:chgData name="Hardman, Paul R." userId="S::hardman.63@osu.edu::60a69d9c-db34-4a6b-9455-8d6f80bcf8fc" providerId="AD" clId="Web-{92E8245A-B60C-64B6-5B06-2E0FA4F561D2}" dt="2021-05-03T19:16:37.733" v="44" actId="20577"/>
      <pc:docMkLst>
        <pc:docMk/>
      </pc:docMkLst>
      <pc:sldChg chg="addSp delSp modSp">
        <pc:chgData name="Hardman, Paul R." userId="S::hardman.63@osu.edu::60a69d9c-db34-4a6b-9455-8d6f80bcf8fc" providerId="AD" clId="Web-{92E8245A-B60C-64B6-5B06-2E0FA4F561D2}" dt="2021-05-03T19:16:37.733" v="44" actId="20577"/>
        <pc:sldMkLst>
          <pc:docMk/>
          <pc:sldMk cId="0" sldId="258"/>
        </pc:sldMkLst>
        <pc:spChg chg="add del mod">
          <ac:chgData name="Hardman, Paul R." userId="S::hardman.63@osu.edu::60a69d9c-db34-4a6b-9455-8d6f80bcf8fc" providerId="AD" clId="Web-{92E8245A-B60C-64B6-5B06-2E0FA4F561D2}" dt="2021-05-03T19:16:29.311" v="43"/>
          <ac:spMkLst>
            <pc:docMk/>
            <pc:sldMk cId="0" sldId="258"/>
            <ac:spMk id="3" creationId="{0C3B3B14-1CB2-4C32-A04E-A86E9B1CE745}"/>
          </ac:spMkLst>
        </pc:spChg>
        <pc:spChg chg="add del mod">
          <ac:chgData name="Hardman, Paul R." userId="S::hardman.63@osu.edu::60a69d9c-db34-4a6b-9455-8d6f80bcf8fc" providerId="AD" clId="Web-{92E8245A-B60C-64B6-5B06-2E0FA4F561D2}" dt="2021-05-03T19:16:37.733" v="44" actId="20577"/>
          <ac:spMkLst>
            <pc:docMk/>
            <pc:sldMk cId="0" sldId="258"/>
            <ac:spMk id="227" creationId="{00000000-0000-0000-0000-000000000000}"/>
          </ac:spMkLst>
        </pc:spChg>
      </pc:sldChg>
      <pc:sldChg chg="modSp">
        <pc:chgData name="Hardman, Paul R." userId="S::hardman.63@osu.edu::60a69d9c-db34-4a6b-9455-8d6f80bcf8fc" providerId="AD" clId="Web-{92E8245A-B60C-64B6-5B06-2E0FA4F561D2}" dt="2021-05-03T19:15:04.856" v="20" actId="20577"/>
        <pc:sldMkLst>
          <pc:docMk/>
          <pc:sldMk cId="0" sldId="263"/>
        </pc:sldMkLst>
        <pc:spChg chg="mod">
          <ac:chgData name="Hardman, Paul R." userId="S::hardman.63@osu.edu::60a69d9c-db34-4a6b-9455-8d6f80bcf8fc" providerId="AD" clId="Web-{92E8245A-B60C-64B6-5B06-2E0FA4F561D2}" dt="2021-05-03T19:15:04.856" v="20" actId="20577"/>
          <ac:spMkLst>
            <pc:docMk/>
            <pc:sldMk cId="0" sldId="263"/>
            <ac:spMk id="266" creationId="{00000000-0000-0000-0000-000000000000}"/>
          </ac:spMkLst>
        </pc:spChg>
      </pc:sldChg>
      <pc:sldChg chg="modSp">
        <pc:chgData name="Hardman, Paul R." userId="S::hardman.63@osu.edu::60a69d9c-db34-4a6b-9455-8d6f80bcf8fc" providerId="AD" clId="Web-{92E8245A-B60C-64B6-5B06-2E0FA4F561D2}" dt="2021-05-03T19:15:40.825" v="39" actId="20577"/>
        <pc:sldMkLst>
          <pc:docMk/>
          <pc:sldMk cId="0" sldId="265"/>
        </pc:sldMkLst>
        <pc:spChg chg="mod">
          <ac:chgData name="Hardman, Paul R." userId="S::hardman.63@osu.edu::60a69d9c-db34-4a6b-9455-8d6f80bcf8fc" providerId="AD" clId="Web-{92E8245A-B60C-64B6-5B06-2E0FA4F561D2}" dt="2021-05-03T19:15:40.825" v="39" actId="20577"/>
          <ac:spMkLst>
            <pc:docMk/>
            <pc:sldMk cId="0" sldId="265"/>
            <ac:spMk id="280" creationId="{00000000-0000-0000-0000-000000000000}"/>
          </ac:spMkLst>
        </pc:spChg>
      </pc:sldChg>
      <pc:sldChg chg="modSp">
        <pc:chgData name="Hardman, Paul R." userId="S::hardman.63@osu.edu::60a69d9c-db34-4a6b-9455-8d6f80bcf8fc" providerId="AD" clId="Web-{92E8245A-B60C-64B6-5B06-2E0FA4F561D2}" dt="2021-05-03T19:14:58.715" v="18" actId="20577"/>
        <pc:sldMkLst>
          <pc:docMk/>
          <pc:sldMk cId="0" sldId="266"/>
        </pc:sldMkLst>
        <pc:spChg chg="mod">
          <ac:chgData name="Hardman, Paul R." userId="S::hardman.63@osu.edu::60a69d9c-db34-4a6b-9455-8d6f80bcf8fc" providerId="AD" clId="Web-{92E8245A-B60C-64B6-5B06-2E0FA4F561D2}" dt="2021-05-03T19:14:58.715" v="18" actId="20577"/>
          <ac:spMkLst>
            <pc:docMk/>
            <pc:sldMk cId="0" sldId="266"/>
            <ac:spMk id="287" creationId="{00000000-0000-0000-0000-000000000000}"/>
          </ac:spMkLst>
        </pc:spChg>
      </pc:sldChg>
      <pc:sldChg chg="modSp">
        <pc:chgData name="Hardman, Paul R." userId="S::hardman.63@osu.edu::60a69d9c-db34-4a6b-9455-8d6f80bcf8fc" providerId="AD" clId="Web-{92E8245A-B60C-64B6-5B06-2E0FA4F561D2}" dt="2021-05-03T19:14:52.481" v="16" actId="20577"/>
        <pc:sldMkLst>
          <pc:docMk/>
          <pc:sldMk cId="0" sldId="267"/>
        </pc:sldMkLst>
        <pc:spChg chg="mod">
          <ac:chgData name="Hardman, Paul R." userId="S::hardman.63@osu.edu::60a69d9c-db34-4a6b-9455-8d6f80bcf8fc" providerId="AD" clId="Web-{92E8245A-B60C-64B6-5B06-2E0FA4F561D2}" dt="2021-05-03T19:14:52.481" v="16" actId="20577"/>
          <ac:spMkLst>
            <pc:docMk/>
            <pc:sldMk cId="0" sldId="267"/>
            <ac:spMk id="29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blog.mahabali.me/educational-technology-2/pedagogy-of-care-covid-19-edit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blog.mahabali.me/educational-technology-2/pedagogy-of-care-covid-19-editio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ommons.wikimedia.org/wiki/File:Veave_in_jail.jpg"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3a989411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d3a989411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d3a989411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d3a989411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3a989411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3a989411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3a989411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d3a989411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3a989411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d3a989411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3a989411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d3a989411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d3a989411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d3a989411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d3a989411e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d3a989411e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d3a989411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d3a989411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3a989411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d3a989411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3a989411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3a989411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d3a989411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d3a989411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d3a989411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d3a989411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d3a989411e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d3a989411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d3a98b4e6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d3a98b4e6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d3a98b4e6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d3a98b4e6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3a989411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d3a989411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3a98b4e64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d3a98b4e64_0_10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3a98b4e64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d3a98b4e64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3a98b4e64_0_10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d3a98b4e64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d3a98b4e6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d3a98b4e64_0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3a989411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3a989411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d3a989411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d3a989411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3a989411e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d3a989411e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d3a989411e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d3a989411e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d3a989411e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d3a989411e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d3a989411e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d3a989411e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d3a989411e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d3a989411e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d3a989411e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d3a989411e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3a989411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3a989411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Ideas from my blogpost: </a:t>
            </a:r>
            <a:r>
              <a:rPr lang="en" sz="1200" u="sng" dirty="0">
                <a:solidFill>
                  <a:srgbClr val="0097A7"/>
                </a:solidFill>
                <a:hlinkClick r:id="rId3">
                  <a:extLst>
                    <a:ext uri="{A12FA001-AC4F-418D-AE19-62706E023703}">
                      <ahyp:hlinkClr xmlns:ahyp="http://schemas.microsoft.com/office/drawing/2018/hyperlinkcolor" val="tx"/>
                    </a:ext>
                  </a:extLst>
                </a:hlinkClick>
              </a:rPr>
              <a:t>https://blog.mahabali.me/educational-technology-2/pedagogy-of-care-covid-19-edition/</a:t>
            </a:r>
            <a:r>
              <a:rPr lang="en" sz="1200" dirty="0">
                <a:solidFill>
                  <a:srgbClr val="595959"/>
                </a:solidFill>
              </a:rPr>
              <a:t> </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d3a98b4e64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d3a98b4e64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Ideas from my blogpost: </a:t>
            </a:r>
            <a:r>
              <a:rPr lang="en" sz="1200" u="sng" dirty="0">
                <a:solidFill>
                  <a:srgbClr val="0097A7"/>
                </a:solidFill>
                <a:hlinkClick r:id="rId3">
                  <a:extLst>
                    <a:ext uri="{A12FA001-AC4F-418D-AE19-62706E023703}">
                      <ahyp:hlinkClr xmlns:ahyp="http://schemas.microsoft.com/office/drawing/2018/hyperlinkcolor" val="tx"/>
                    </a:ext>
                  </a:extLst>
                </a:hlinkClick>
              </a:rPr>
              <a:t>https://blog.mahabali.me/educational-technology-2/pedagogy-of-care-covid-19-edition/</a:t>
            </a:r>
            <a:r>
              <a:rPr lang="en" sz="1200" dirty="0">
                <a:solidFill>
                  <a:srgbClr val="595959"/>
                </a:solidFill>
              </a:rPr>
              <a:t>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d3a98b4e64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d3a98b4e64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d3a989411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d3a989411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d3a98b4e64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d3a98b4e64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d3a98b4e64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d3a98b4e64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d3a98b4e64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d3a98b4e64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d3a98b4e64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d3a98b4e64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d3a989411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d3a989411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d3a989411e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d3a989411e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Axes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Jail image: </a:t>
            </a:r>
            <a:r>
              <a:rPr lang="en" u="sng">
                <a:solidFill>
                  <a:schemeClr val="hlink"/>
                </a:solidFill>
                <a:hlinkClick r:id="rId3"/>
              </a:rPr>
              <a:t>https://commons.wikimedia.org/wiki/File:Veave_in_jail.jpg</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d3a989411e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d3a989411e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d3a989411e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d3a989411e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d3a98b4e64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d3a98b4e64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d3a989411e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d3a989411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3a989411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3a989411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d3a989411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d3a989411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d3a989411e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d3a989411e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d3a989411e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d3a989411e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d3a989411e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d3a989411e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d3a989411e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d3a989411e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3a989411e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3a989411e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3a989411e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3a989411e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d3a98b4e64_0_1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d3a98b4e64_0_1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d3a989411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d3a989411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d3a98b4e64_0_7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Ask people to take pen and paper; explain what the Spiral Journal is about. 2 minutes</a:t>
            </a:r>
            <a:endParaRPr/>
          </a:p>
        </p:txBody>
      </p:sp>
      <p:sp>
        <p:nvSpPr>
          <p:cNvPr id="732" name="Google Shape;732;gd3a98b4e64_0_7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3a989411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3a989411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d3a98b4e64_0_76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740" name="Google Shape;740;gd3a98b4e64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3a98b4e64_0_77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Right now my body is feeling... The challenges I’m bringing with me into this workshop are... Something I’ve been paying close attention to is... Lately it’s been important for me to... </a:t>
            </a:r>
            <a:endParaRPr/>
          </a:p>
        </p:txBody>
      </p:sp>
      <p:sp>
        <p:nvSpPr>
          <p:cNvPr id="750" name="Google Shape;750;gd3a98b4e64_0_7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d3a98b4e64_0_7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Right now my body is feeling... The challenges I’m bringing with me into this workshop are... Something I’ve been paying close attention to is... Lately it’s been important for me to... </a:t>
            </a:r>
            <a:endParaRPr/>
          </a:p>
        </p:txBody>
      </p:sp>
      <p:sp>
        <p:nvSpPr>
          <p:cNvPr id="760" name="Google Shape;760;gd3a98b4e64_0_7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3a98b4e64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771" name="Google Shape;771;gd3a98b4e64_0_7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d3a98b4e64_0_80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783" name="Google Shape;783;gd3a98b4e64_0_8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d3a98b4e64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d3a98b4e64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d3a989411e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d3a989411e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d3a989411e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d3a989411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3a989411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3a989411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d3a989411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d3a989411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0" y="0"/>
            <a:ext cx="1219200" cy="1219200"/>
          </a:xfrm>
          <a:prstGeom prst="rect">
            <a:avLst/>
          </a:prstGeom>
          <a:noFill/>
          <a:ln>
            <a:noFill/>
          </a:ln>
        </p:spPr>
      </p:pic>
      <p:pic>
        <p:nvPicPr>
          <p:cNvPr id="14" name="Google Shape;14;p2"/>
          <p:cNvPicPr preferRelativeResize="0"/>
          <p:nvPr/>
        </p:nvPicPr>
        <p:blipFill>
          <a:blip r:embed="rId3">
            <a:alphaModFix/>
          </a:blip>
          <a:stretch>
            <a:fillRect/>
          </a:stretch>
        </p:blipFill>
        <p:spPr>
          <a:xfrm>
            <a:off x="1283975" y="38100"/>
            <a:ext cx="1219200" cy="1219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 name="Google Shape;5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9" name="Google Shape;69;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0" name="Google Shape;7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3" name="Google Shape;7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 name="Google Shape;8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2" name="Google Shape;9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6" name="Google Shape;96;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 name="Google Shape;97;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8" name="Google Shape;9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120575" y="4220300"/>
            <a:ext cx="9284700" cy="9990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rot="-1223228">
            <a:off x="1004700" y="4319400"/>
            <a:ext cx="824100" cy="824100"/>
          </a:xfrm>
          <a:prstGeom prst="rect">
            <a:avLst/>
          </a:prstGeom>
          <a:noFill/>
          <a:ln>
            <a:noFill/>
          </a:ln>
        </p:spPr>
      </p:pic>
      <p:pic>
        <p:nvPicPr>
          <p:cNvPr id="20" name="Google Shape;20;p3"/>
          <p:cNvPicPr preferRelativeResize="0"/>
          <p:nvPr/>
        </p:nvPicPr>
        <p:blipFill>
          <a:blip r:embed="rId3">
            <a:alphaModFix/>
          </a:blip>
          <a:stretch>
            <a:fillRect/>
          </a:stretch>
        </p:blipFill>
        <p:spPr>
          <a:xfrm>
            <a:off x="2010150" y="4242925"/>
            <a:ext cx="824100" cy="824100"/>
          </a:xfrm>
          <a:prstGeom prst="rect">
            <a:avLst/>
          </a:prstGeom>
          <a:noFill/>
          <a:ln>
            <a:noFill/>
          </a:ln>
        </p:spPr>
      </p:pic>
      <p:pic>
        <p:nvPicPr>
          <p:cNvPr id="21" name="Google Shape;21;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2282480">
            <a:off x="40074" y="4210174"/>
            <a:ext cx="679176" cy="6791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1" name="Google Shape;10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2"/>
        <p:cNvGrpSpPr/>
        <p:nvPr/>
      </p:nvGrpSpPr>
      <p:grpSpPr>
        <a:xfrm>
          <a:off x="0" y="0"/>
          <a:ext cx="0" cy="0"/>
          <a:chOff x="0" y="0"/>
          <a:chExt cx="0" cy="0"/>
        </a:xfrm>
      </p:grpSpPr>
      <p:sp>
        <p:nvSpPr>
          <p:cNvPr id="103" name="Google Shape;103;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4" name="Google Shape;104;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5" name="Google Shape;10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sp>
        <p:nvSpPr>
          <p:cNvPr id="115" name="Google Shape;115;p26"/>
          <p:cNvSpPr txBox="1">
            <a:spLocks noGrp="1"/>
          </p:cNvSpPr>
          <p:nvPr>
            <p:ph type="ctrTitle"/>
          </p:nvPr>
        </p:nvSpPr>
        <p:spPr>
          <a:xfrm>
            <a:off x="311708" y="12017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6" name="Google Shape;116;p26"/>
          <p:cNvSpPr txBox="1">
            <a:spLocks noGrp="1"/>
          </p:cNvSpPr>
          <p:nvPr>
            <p:ph type="subTitle" idx="1"/>
          </p:nvPr>
        </p:nvSpPr>
        <p:spPr>
          <a:xfrm>
            <a:off x="311700" y="3215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0" name="Google Shape;12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28"/>
          <p:cNvSpPr txBox="1">
            <a:spLocks noGrp="1"/>
          </p:cNvSpPr>
          <p:nvPr>
            <p:ph type="body" idx="1"/>
          </p:nvPr>
        </p:nvSpPr>
        <p:spPr>
          <a:xfrm>
            <a:off x="311700" y="1489013"/>
            <a:ext cx="8520600" cy="2927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4" name="Google Shape;12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 name="Google Shape;128;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311700" y="978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6" name="Google Shape;13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9" name="Google Shape;13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120575" y="-100475"/>
            <a:ext cx="9284700" cy="82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311700" y="1403863"/>
            <a:ext cx="8520600" cy="3165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4"/>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13000" y="-24200"/>
            <a:ext cx="671550" cy="671550"/>
          </a:xfrm>
          <a:prstGeom prst="rect">
            <a:avLst/>
          </a:prstGeom>
          <a:noFill/>
          <a:ln>
            <a:noFill/>
          </a:ln>
        </p:spPr>
      </p:pic>
      <p:pic>
        <p:nvPicPr>
          <p:cNvPr id="28" name="Google Shape;28;p4"/>
          <p:cNvPicPr preferRelativeResize="0"/>
          <p:nvPr/>
        </p:nvPicPr>
        <p:blipFill>
          <a:blip r:embed="rId3">
            <a:alphaModFix/>
          </a:blip>
          <a:stretch>
            <a:fillRect/>
          </a:stretch>
        </p:blipFill>
        <p:spPr>
          <a:xfrm>
            <a:off x="8334750" y="-100475"/>
            <a:ext cx="824100" cy="824100"/>
          </a:xfrm>
          <a:prstGeom prst="rect">
            <a:avLst/>
          </a:prstGeom>
          <a:noFill/>
          <a:ln>
            <a:noFill/>
          </a:ln>
        </p:spPr>
      </p:pic>
      <p:pic>
        <p:nvPicPr>
          <p:cNvPr id="29" name="Google Shape;29;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2282480">
            <a:off x="6364674" y="-133226"/>
            <a:ext cx="679176" cy="67917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0"/>
        <p:cNvGrpSpPr/>
        <p:nvPr/>
      </p:nvGrpSpPr>
      <p:grpSpPr>
        <a:xfrm>
          <a:off x="0" y="0"/>
          <a:ext cx="0" cy="0"/>
          <a:chOff x="0" y="0"/>
          <a:chExt cx="0" cy="0"/>
        </a:xfrm>
      </p:grpSpPr>
      <p:sp>
        <p:nvSpPr>
          <p:cNvPr id="141" name="Google Shape;141;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3" name="Google Shape;143;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4" name="Google Shape;144;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1" name="Google Shape;151;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52" name="Google Shape;15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3"/>
        <p:cNvGrpSpPr/>
        <p:nvPr/>
      </p:nvGrpSpPr>
      <p:grpSpPr>
        <a:xfrm>
          <a:off x="0" y="0"/>
          <a:ext cx="0" cy="0"/>
          <a:chOff x="0" y="0"/>
          <a:chExt cx="0" cy="0"/>
        </a:xfrm>
      </p:grpSpPr>
      <p:sp>
        <p:nvSpPr>
          <p:cNvPr id="154" name="Google Shape;15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3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bin"/>
              <a:buNone/>
              <a:defRPr sz="3300" b="0" i="0" u="none" strike="noStrike" cap="none">
                <a:solidFill>
                  <a:schemeClr val="dk1"/>
                </a:solidFill>
                <a:latin typeface="Cabin"/>
                <a:ea typeface="Cabin"/>
                <a:cs typeface="Cabin"/>
                <a:sym typeface="Cabin"/>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57" name="Google Shape;157;p3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bin"/>
                <a:ea typeface="Cabin"/>
                <a:cs typeface="Cabin"/>
                <a:sym typeface="Cabin"/>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bin"/>
                <a:ea typeface="Cabin"/>
                <a:cs typeface="Cabin"/>
                <a:sym typeface="Cabin"/>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bin"/>
                <a:ea typeface="Cabin"/>
                <a:cs typeface="Cabin"/>
                <a:sym typeface="Cabin"/>
              </a:defRPr>
            </a:lvl9pPr>
          </a:lstStyle>
          <a:p>
            <a:endParaRPr/>
          </a:p>
        </p:txBody>
      </p:sp>
      <p:sp>
        <p:nvSpPr>
          <p:cNvPr id="158" name="Google Shape;158;p3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SzPts val="1100"/>
              <a:buNone/>
              <a:defRPr sz="900" b="0" i="0" u="none" strike="noStrike" cap="none">
                <a:solidFill>
                  <a:srgbClr val="888888"/>
                </a:solidFill>
                <a:latin typeface="Cabin"/>
                <a:ea typeface="Cabin"/>
                <a:cs typeface="Cabin"/>
                <a:sym typeface="Cabin"/>
              </a:defRPr>
            </a:lvl1pPr>
            <a:lvl2pPr marR="0" lvl="1"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59" name="Google Shape;159;p3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900" b="0" i="0" u="none" strike="noStrike" cap="none">
                <a:solidFill>
                  <a:srgbClr val="888888"/>
                </a:solidFill>
                <a:latin typeface="Cabin"/>
                <a:ea typeface="Cabin"/>
                <a:cs typeface="Cabin"/>
                <a:sym typeface="Cabin"/>
              </a:defRPr>
            </a:lvl1pPr>
            <a:lvl2pPr marR="0" lvl="1"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100"/>
              <a:buNone/>
              <a:defRPr sz="1400" b="0" i="0" u="none" strike="noStrike" cap="none">
                <a:solidFill>
                  <a:schemeClr val="dk1"/>
                </a:solidFill>
                <a:latin typeface="Cabin"/>
                <a:ea typeface="Cabin"/>
                <a:cs typeface="Cabin"/>
                <a:sym typeface="Cabin"/>
              </a:defRPr>
            </a:lvl9pPr>
          </a:lstStyle>
          <a:p>
            <a:endParaRPr/>
          </a:p>
        </p:txBody>
      </p:sp>
      <p:sp>
        <p:nvSpPr>
          <p:cNvPr id="160" name="Google Shape;160;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7" name="Google Shape;167;p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9"/>
        <p:cNvGrpSpPr/>
        <p:nvPr/>
      </p:nvGrpSpPr>
      <p:grpSpPr>
        <a:xfrm>
          <a:off x="0" y="0"/>
          <a:ext cx="0" cy="0"/>
          <a:chOff x="0" y="0"/>
          <a:chExt cx="0" cy="0"/>
        </a:xfrm>
      </p:grpSpPr>
      <p:sp>
        <p:nvSpPr>
          <p:cNvPr id="170" name="Google Shape;170;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1" name="Google Shape;17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2"/>
        <p:cNvGrpSpPr/>
        <p:nvPr/>
      </p:nvGrpSpPr>
      <p:grpSpPr>
        <a:xfrm>
          <a:off x="0" y="0"/>
          <a:ext cx="0" cy="0"/>
          <a:chOff x="0" y="0"/>
          <a:chExt cx="0" cy="0"/>
        </a:xfrm>
      </p:grpSpPr>
      <p:sp>
        <p:nvSpPr>
          <p:cNvPr id="173" name="Google Shape;17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5" name="Google Shape;17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6"/>
        <p:cNvGrpSpPr/>
        <p:nvPr/>
      </p:nvGrpSpPr>
      <p:grpSpPr>
        <a:xfrm>
          <a:off x="0" y="0"/>
          <a:ext cx="0" cy="0"/>
          <a:chOff x="0" y="0"/>
          <a:chExt cx="0" cy="0"/>
        </a:xfrm>
      </p:grpSpPr>
      <p:sp>
        <p:nvSpPr>
          <p:cNvPr id="177" name="Google Shape;17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9" name="Google Shape;179;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0" name="Google Shape;18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4"/>
        <p:cNvGrpSpPr/>
        <p:nvPr/>
      </p:nvGrpSpPr>
      <p:grpSpPr>
        <a:xfrm>
          <a:off x="0" y="0"/>
          <a:ext cx="0" cy="0"/>
          <a:chOff x="0" y="0"/>
          <a:chExt cx="0" cy="0"/>
        </a:xfrm>
      </p:grpSpPr>
      <p:sp>
        <p:nvSpPr>
          <p:cNvPr id="185" name="Google Shape;185;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6" name="Google Shape;186;p4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7" name="Google Shape;18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8"/>
        <p:cNvGrpSpPr/>
        <p:nvPr/>
      </p:nvGrpSpPr>
      <p:grpSpPr>
        <a:xfrm>
          <a:off x="0" y="0"/>
          <a:ext cx="0" cy="0"/>
          <a:chOff x="0" y="0"/>
          <a:chExt cx="0" cy="0"/>
        </a:xfrm>
      </p:grpSpPr>
      <p:sp>
        <p:nvSpPr>
          <p:cNvPr id="189" name="Google Shape;189;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90" name="Google Shape;19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1"/>
        <p:cNvGrpSpPr/>
        <p:nvPr/>
      </p:nvGrpSpPr>
      <p:grpSpPr>
        <a:xfrm>
          <a:off x="0" y="0"/>
          <a:ext cx="0" cy="0"/>
          <a:chOff x="0" y="0"/>
          <a:chExt cx="0" cy="0"/>
        </a:xfrm>
      </p:grpSpPr>
      <p:sp>
        <p:nvSpPr>
          <p:cNvPr id="192" name="Google Shape;192;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4" name="Google Shape;194;p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5" name="Google Shape;195;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6" name="Google Shape;19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7"/>
        <p:cNvGrpSpPr/>
        <p:nvPr/>
      </p:nvGrpSpPr>
      <p:grpSpPr>
        <a:xfrm>
          <a:off x="0" y="0"/>
          <a:ext cx="0" cy="0"/>
          <a:chOff x="0" y="0"/>
          <a:chExt cx="0" cy="0"/>
        </a:xfrm>
      </p:grpSpPr>
      <p:sp>
        <p:nvSpPr>
          <p:cNvPr id="198" name="Google Shape;198;p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99" name="Google Shape;199;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0"/>
        <p:cNvGrpSpPr/>
        <p:nvPr/>
      </p:nvGrpSpPr>
      <p:grpSpPr>
        <a:xfrm>
          <a:off x="0" y="0"/>
          <a:ext cx="0" cy="0"/>
          <a:chOff x="0" y="0"/>
          <a:chExt cx="0" cy="0"/>
        </a:xfrm>
      </p:grpSpPr>
      <p:sp>
        <p:nvSpPr>
          <p:cNvPr id="201" name="Google Shape;201;p4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2" name="Google Shape;202;p4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03" name="Google Shape;203;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6"/>
          <p:cNvPicPr preferRelativeResize="0"/>
          <p:nvPr/>
        </p:nvPicPr>
        <p:blipFill>
          <a:blip r:embed="rId2">
            <a:alphaModFix/>
          </a:blip>
          <a:stretch>
            <a:fillRect/>
          </a:stretch>
        </p:blipFill>
        <p:spPr>
          <a:xfrm>
            <a:off x="7652550" y="0"/>
            <a:ext cx="805650" cy="805650"/>
          </a:xfrm>
          <a:prstGeom prst="rect">
            <a:avLst/>
          </a:prstGeom>
          <a:noFill/>
          <a:ln>
            <a:noFill/>
          </a:ln>
        </p:spPr>
      </p:pic>
      <p:pic>
        <p:nvPicPr>
          <p:cNvPr id="39" name="Google Shape;39;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526825" y="44975"/>
            <a:ext cx="548700" cy="548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6" name="Google Shape;4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4" name="Google Shape;6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65" name="Google Shape;6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3">
            <a:hlinkClick r:id="" action="ppaction://noaction"/>
          </p:cNvPr>
          <p:cNvPicPr preferRelativeResize="0"/>
          <p:nvPr/>
        </p:nvPicPr>
        <p:blipFill>
          <a:blip r:embed="rId13">
            <a:alphaModFix/>
          </a:blip>
          <a:stretch>
            <a:fillRect/>
          </a:stretch>
        </p:blipFill>
        <p:spPr>
          <a:xfrm>
            <a:off x="0" y="4914900"/>
            <a:ext cx="2286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pic>
        <p:nvPicPr>
          <p:cNvPr id="109" name="Google Shape;109;p2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5400000">
            <a:off x="2092925" y="-2092924"/>
            <a:ext cx="957649" cy="5143500"/>
          </a:xfrm>
          <a:prstGeom prst="rect">
            <a:avLst/>
          </a:prstGeom>
          <a:noFill/>
          <a:ln>
            <a:noFill/>
          </a:ln>
        </p:spPr>
      </p:pic>
      <p:pic>
        <p:nvPicPr>
          <p:cNvPr id="110" name="Google Shape;110;p2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rot="5400000">
            <a:off x="6131525" y="-2092924"/>
            <a:ext cx="957649" cy="5143500"/>
          </a:xfrm>
          <a:prstGeom prst="rect">
            <a:avLst/>
          </a:prstGeom>
          <a:noFill/>
          <a:ln>
            <a:noFill/>
          </a:ln>
        </p:spPr>
      </p:pic>
      <p:sp>
        <p:nvSpPr>
          <p:cNvPr id="111" name="Google Shape;111;p25"/>
          <p:cNvSpPr txBox="1">
            <a:spLocks noGrp="1"/>
          </p:cNvSpPr>
          <p:nvPr>
            <p:ph type="title"/>
          </p:nvPr>
        </p:nvSpPr>
        <p:spPr>
          <a:xfrm>
            <a:off x="311700" y="9784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2" name="Google Shape;112;p25"/>
          <p:cNvSpPr txBox="1">
            <a:spLocks noGrp="1"/>
          </p:cNvSpPr>
          <p:nvPr>
            <p:ph type="body" idx="1"/>
          </p:nvPr>
        </p:nvSpPr>
        <p:spPr>
          <a:xfrm>
            <a:off x="311700" y="1489013"/>
            <a:ext cx="8520600" cy="292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13" name="Google Shape;11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3" name="Google Shape;163;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64" name="Google Shape;16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ixabay.com/photos/sunset-rope-swing-girl-silhouette-573712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nehe.org/equity-unboun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ixabay.com/photos/people-jumping-happiness-happy-fun-821624/"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photos/hand-gift-bouquet-congratulation-154939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nehe.org/eu-activity/gratitude-journ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unsplash.com/@esteejanssens?utm_source=unsplash&amp;utm_medium=referral&amp;utm_content=creditCopyText"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hybridpedagogy.org/foreword-voices-of-practi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photos/horses-kiss-play-affection-374737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blog.mahabali.me/educational-technology-2/swiss-cheese-analogy-for-covid-19-rumi-cheese-analogy-for-inclusive-educatio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Swiss_cheese_ver3.0.sv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commons.wikimedia.org/wiki/File:Swiss_cheese_ver3.0.svg#/media/File:Swiss_cheese_ver3.0.svg" TargetMode="Externa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timeshighereducation.com/campus/do-unto-students-they-would-have-done-the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hyperlink" Target="https://newleftreview-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hyperlink" Target="https://elearnmag.acm.org/featured.cfm?aid=3331173"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202606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pixabay.com/?utm_source=link-attribution&amp;utm_medium=referral&amp;utm_campaign=image&amp;utm_content=202606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youtu.be/NEeZvM6_8U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blog.mahabali.me/educational-technology-2/pedagogy-of-care-covid-19-edition/" TargetMode="Externa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hyperlink" Target="https://blog.mahabali.me/educational-technology-2/pedagogy-of-care-covid-19-edition/" TargetMode="Externa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newleftreview-org.libproxy.aucegypt.edu/issues/II36/articles/nancy-fraser-reframing-justice-in-a-globalizing-world"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hyperlink" Target="https://onehe.org/equity-unbound"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1111/j.1467-9337.2004.00276.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bit.ly/OSUbali"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onehe.org/equity-unbound-for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insidehighered.com/advice/2021/03/17/how-faculty-can-impart-hope-students-when-feeling-hope-depleted-themselves-opinion"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trello.com/b/9l6MUKTQ/ls-in-development" TargetMode="External"/><Relationship Id="rId2" Type="http://schemas.openxmlformats.org/officeDocument/2006/relationships/notesSlide" Target="../notesSlides/notesSlide59.xml"/><Relationship Id="rId1" Type="http://schemas.openxmlformats.org/officeDocument/2006/relationships/slideLayout" Target="../slideLayouts/slideLayout34.xml"/><Relationship Id="rId5" Type="http://schemas.openxmlformats.org/officeDocument/2006/relationships/image" Target="../media/image61.pn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bit.ly/OSUbali" TargetMode="External"/><Relationship Id="rId7" Type="http://schemas.openxmlformats.org/officeDocument/2006/relationships/image" Target="../media/image64.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bit.ly/balikeynotes" TargetMode="External"/><Relationship Id="rId4" Type="http://schemas.openxmlformats.org/officeDocument/2006/relationships/hyperlink" Target="mailto:bali@aucegypt.edu" TargetMode="External"/><Relationship Id="rId9" Type="http://schemas.openxmlformats.org/officeDocument/2006/relationships/image" Target="../media/image66.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unsplash.com/@elijahdhiett?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photos/sunset-beach-silhouettes-jump-57088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Building Community with Equity and Care</a:t>
            </a:r>
            <a:endParaRPr dirty="0"/>
          </a:p>
        </p:txBody>
      </p:sp>
      <p:sp>
        <p:nvSpPr>
          <p:cNvPr id="211" name="Google Shape;211;p50"/>
          <p:cNvSpPr txBox="1"/>
          <p:nvPr/>
        </p:nvSpPr>
        <p:spPr>
          <a:xfrm>
            <a:off x="296625" y="2640450"/>
            <a:ext cx="8520600" cy="14743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err="1">
                <a:solidFill>
                  <a:srgbClr val="595959"/>
                </a:solidFill>
              </a:rPr>
              <a:t>Maha</a:t>
            </a:r>
            <a:r>
              <a:rPr lang="en" sz="2800" dirty="0">
                <a:solidFill>
                  <a:srgbClr val="595959"/>
                </a:solidFill>
              </a:rPr>
              <a:t> Bali, PhD</a:t>
            </a:r>
          </a:p>
          <a:p>
            <a:pPr marL="0" lvl="0" indent="0" algn="ctr" rtl="0">
              <a:spcBef>
                <a:spcPts val="0"/>
              </a:spcBef>
              <a:spcAft>
                <a:spcPts val="0"/>
              </a:spcAft>
              <a:buNone/>
            </a:pPr>
            <a:r>
              <a:rPr lang="en" sz="2800" dirty="0">
                <a:solidFill>
                  <a:srgbClr val="595959"/>
                </a:solidFill>
              </a:rPr>
              <a:t>@</a:t>
            </a:r>
            <a:r>
              <a:rPr lang="en" sz="2800" dirty="0" err="1">
                <a:solidFill>
                  <a:srgbClr val="595959"/>
                </a:solidFill>
              </a:rPr>
              <a:t>bali_maha</a:t>
            </a:r>
            <a:endParaRPr sz="2800" dirty="0">
              <a:solidFill>
                <a:srgbClr val="595959"/>
              </a:solidFill>
            </a:endParaRPr>
          </a:p>
          <a:p>
            <a:pPr marL="0" lvl="0" indent="0" algn="ctr" rtl="0">
              <a:spcBef>
                <a:spcPts val="0"/>
              </a:spcBef>
              <a:spcAft>
                <a:spcPts val="0"/>
              </a:spcAft>
              <a:buNone/>
            </a:pPr>
            <a:r>
              <a:rPr lang="en" sz="2000" dirty="0">
                <a:solidFill>
                  <a:srgbClr val="595959"/>
                </a:solidFill>
              </a:rPr>
              <a:t>Center for Learning &amp; Teaching, American University in Cairo,</a:t>
            </a:r>
            <a:r>
              <a:rPr lang="en" sz="2800" dirty="0">
                <a:solidFill>
                  <a:srgbClr val="595959"/>
                </a:solidFill>
              </a:rPr>
              <a:t> </a:t>
            </a:r>
            <a:endParaRPr sz="2800" dirty="0">
              <a:solidFill>
                <a:srgbClr val="595959"/>
              </a:solidFill>
            </a:endParaRPr>
          </a:p>
          <a:p>
            <a:pPr marL="0" lvl="0" indent="0" algn="ctr" rtl="0">
              <a:spcBef>
                <a:spcPts val="0"/>
              </a:spcBef>
              <a:spcAft>
                <a:spcPts val="0"/>
              </a:spcAft>
              <a:buNone/>
            </a:pPr>
            <a:r>
              <a:rPr lang="en" sz="2000" dirty="0">
                <a:solidFill>
                  <a:srgbClr val="595959"/>
                </a:solidFill>
              </a:rPr>
              <a:t>Virtually Connecting &amp; Equity Unbound</a:t>
            </a:r>
            <a:endParaRPr sz="2000" dirty="0">
              <a:solidFill>
                <a:srgbClr val="595959"/>
              </a:solidFill>
            </a:endParaRPr>
          </a:p>
        </p:txBody>
      </p:sp>
      <p:sp>
        <p:nvSpPr>
          <p:cNvPr id="214" name="Google Shape;214;p50"/>
          <p:cNvSpPr txBox="1"/>
          <p:nvPr/>
        </p:nvSpPr>
        <p:spPr>
          <a:xfrm>
            <a:off x="-21426" y="4598875"/>
            <a:ext cx="4593426"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dirty="0"/>
              <a:t>Parts of this slide deck are co-designed with my daughter </a:t>
            </a:r>
            <a:r>
              <a:rPr lang="en" sz="1100" i="1" dirty="0" err="1"/>
              <a:t>H.Fouad</a:t>
            </a:r>
            <a:endParaRPr sz="1100" i="1" dirty="0"/>
          </a:p>
        </p:txBody>
      </p:sp>
      <p:pic>
        <p:nvPicPr>
          <p:cNvPr id="213" name="Google Shape;213;p50" descr="This Creative Commons license allows reusers to distribute, remix, adapt, and build upon the material in any medium or format for noncommercial purposes only, and only so long as attribution is given to the creator.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06458" y="4602600"/>
            <a:ext cx="1545468" cy="540900"/>
          </a:xfrm>
          <a:prstGeom prst="rect">
            <a:avLst/>
          </a:prstGeom>
          <a:noFill/>
          <a:ln>
            <a:noFill/>
          </a:ln>
        </p:spPr>
      </p:pic>
      <p:sp>
        <p:nvSpPr>
          <p:cNvPr id="2" name="Slide Number Placeholder 1">
            <a:extLst>
              <a:ext uri="{FF2B5EF4-FFF2-40B4-BE49-F238E27FC236}">
                <a16:creationId xmlns:a16="http://schemas.microsoft.com/office/drawing/2014/main" id="{60B059FC-7575-C44E-ADA1-F44A1056A7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81" name="Google Shape;281;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278" name="Google Shape;278;p59"/>
          <p:cNvSpPr txBox="1">
            <a:spLocks noGrp="1"/>
          </p:cNvSpPr>
          <p:nvPr>
            <p:ph type="title"/>
          </p:nvPr>
        </p:nvSpPr>
        <p:spPr>
          <a:xfrm>
            <a:off x="5915450" y="132425"/>
            <a:ext cx="3152400" cy="409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What's an important thing you learned or achieved in the past year?</a:t>
            </a:r>
            <a:endParaRPr dirty="0"/>
          </a:p>
        </p:txBody>
      </p:sp>
      <p:pic>
        <p:nvPicPr>
          <p:cNvPr id="279" name="Google Shape;279;p59" title="silhouette of person swinging in the sunse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9850" y="174575"/>
            <a:ext cx="5568113" cy="3712075"/>
          </a:xfrm>
          <a:prstGeom prst="rect">
            <a:avLst/>
          </a:prstGeom>
          <a:noFill/>
          <a:ln>
            <a:noFill/>
          </a:ln>
        </p:spPr>
      </p:pic>
      <p:sp>
        <p:nvSpPr>
          <p:cNvPr id="280" name="Google Shape;280;p59"/>
          <p:cNvSpPr txBox="1"/>
          <p:nvPr/>
        </p:nvSpPr>
        <p:spPr>
          <a:xfrm>
            <a:off x="0" y="4784274"/>
            <a:ext cx="91440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Image from </a:t>
            </a:r>
            <a:r>
              <a:rPr lang="en" sz="1200" dirty="0" err="1"/>
              <a:t>Pixabay</a:t>
            </a:r>
            <a:r>
              <a:rPr lang="en" sz="1200" dirty="0"/>
              <a:t>: </a:t>
            </a:r>
            <a:r>
              <a:rPr lang="en" sz="1200" u="sng" dirty="0">
                <a:solidFill>
                  <a:schemeClr val="hlink"/>
                </a:solidFill>
                <a:hlinkClick r:id="rId4">
                  <a:extLst>
                    <a:ext uri="{A12FA001-AC4F-418D-AE19-62706E023703}">
                      <ahyp:hlinkClr xmlns:ahyp="http://schemas.microsoft.com/office/drawing/2018/hyperlinkcolor" val="tx"/>
                    </a:ext>
                  </a:extLst>
                </a:hlinkClick>
              </a:rPr>
              <a:t>https://pixabay.com/photos/sunset-rope-swing-girl-silhouette-5737120/</a:t>
            </a:r>
            <a:r>
              <a:rPr lang="en" sz="12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8" name="Google Shape;28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286" name="Google Shape;286;p60"/>
          <p:cNvSpPr txBox="1">
            <a:spLocks noGrp="1"/>
          </p:cNvSpPr>
          <p:nvPr>
            <p:ph type="title"/>
          </p:nvPr>
        </p:nvSpPr>
        <p:spPr>
          <a:xfrm>
            <a:off x="407400" y="376100"/>
            <a:ext cx="8520600" cy="10554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000" dirty="0"/>
              <a:t>For me - to be useful to others, especially via </a:t>
            </a:r>
            <a:r>
              <a:rPr lang="en" sz="3000" dirty="0">
                <a:hlinkClick r:id="rId3"/>
              </a:rPr>
              <a:t>community-building resources</a:t>
            </a:r>
            <a:endParaRPr sz="3000" dirty="0"/>
          </a:p>
          <a:p>
            <a:pPr marL="0" lvl="0" indent="0" algn="ctr" rtl="0">
              <a:spcBef>
                <a:spcPts val="0"/>
              </a:spcBef>
              <a:spcAft>
                <a:spcPts val="0"/>
              </a:spcAft>
              <a:buSzPts val="990"/>
              <a:buNone/>
            </a:pPr>
            <a:r>
              <a:rPr lang="en" sz="3000" dirty="0"/>
              <a:t>(</a:t>
            </a:r>
            <a:r>
              <a:rPr lang="en" sz="3000" dirty="0" err="1"/>
              <a:t>onehe.org</a:t>
            </a:r>
            <a:r>
              <a:rPr lang="en" sz="3000" dirty="0"/>
              <a:t>/equity-unbound)</a:t>
            </a:r>
            <a:endParaRPr sz="3000" dirty="0"/>
          </a:p>
        </p:txBody>
      </p:sp>
      <p:pic>
        <p:nvPicPr>
          <p:cNvPr id="289" name="Google Shape;289;p60" title="three people jumping in the sunse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224563" y="1518275"/>
            <a:ext cx="4886287" cy="3257525"/>
          </a:xfrm>
          <a:prstGeom prst="rect">
            <a:avLst/>
          </a:prstGeom>
          <a:noFill/>
          <a:ln>
            <a:noFill/>
          </a:ln>
        </p:spPr>
      </p:pic>
      <p:sp>
        <p:nvSpPr>
          <p:cNvPr id="287" name="Google Shape;287;p60"/>
          <p:cNvSpPr txBox="1"/>
          <p:nvPr/>
        </p:nvSpPr>
        <p:spPr>
          <a:xfrm>
            <a:off x="0" y="4774198"/>
            <a:ext cx="91440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Image from </a:t>
            </a:r>
            <a:r>
              <a:rPr lang="en" sz="1200" dirty="0" err="1"/>
              <a:t>Pixabay</a:t>
            </a:r>
            <a:r>
              <a:rPr lang="en" sz="1200" dirty="0"/>
              <a:t>: </a:t>
            </a:r>
            <a:r>
              <a:rPr lang="en" sz="1200" u="sng" dirty="0">
                <a:solidFill>
                  <a:schemeClr val="hlink"/>
                </a:solidFill>
                <a:hlinkClick r:id="rId5">
                  <a:extLst>
                    <a:ext uri="{A12FA001-AC4F-418D-AE19-62706E023703}">
                      <ahyp:hlinkClr xmlns:ahyp="http://schemas.microsoft.com/office/drawing/2018/hyperlinkcolor" val="tx"/>
                    </a:ext>
                  </a:extLst>
                </a:hlinkClick>
              </a:rPr>
              <a:t>https://pixabay.com/photos/people-jumping-happiness-happy-fun-821624/</a:t>
            </a:r>
            <a:r>
              <a:rPr lang="en" sz="1200" dirty="0"/>
              <a:t> </a:t>
            </a: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7" name="Google Shape;29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294" name="Google Shape;294;p61"/>
          <p:cNvSpPr txBox="1">
            <a:spLocks noGrp="1"/>
          </p:cNvSpPr>
          <p:nvPr>
            <p:ph type="title"/>
          </p:nvPr>
        </p:nvSpPr>
        <p:spPr>
          <a:xfrm>
            <a:off x="263850" y="-475"/>
            <a:ext cx="2928900" cy="4254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What is an unexpected thing that brought you peace or joy recently?</a:t>
            </a:r>
            <a:endParaRPr dirty="0"/>
          </a:p>
        </p:txBody>
      </p:sp>
      <p:pic>
        <p:nvPicPr>
          <p:cNvPr id="295" name="Google Shape;295;p61" descr="hand coming out of a wall with yellow and red flower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33225" y="334713"/>
            <a:ext cx="5040442" cy="3712075"/>
          </a:xfrm>
          <a:prstGeom prst="rect">
            <a:avLst/>
          </a:prstGeom>
          <a:noFill/>
          <a:ln>
            <a:noFill/>
          </a:ln>
        </p:spPr>
      </p:pic>
      <p:sp>
        <p:nvSpPr>
          <p:cNvPr id="296" name="Google Shape;296;p61"/>
          <p:cNvSpPr txBox="1"/>
          <p:nvPr/>
        </p:nvSpPr>
        <p:spPr>
          <a:xfrm>
            <a:off x="0" y="4761668"/>
            <a:ext cx="91440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Image from </a:t>
            </a:r>
            <a:r>
              <a:rPr lang="en" sz="1200" dirty="0" err="1"/>
              <a:t>Pixabay</a:t>
            </a:r>
            <a:r>
              <a:rPr lang="en" sz="1200" dirty="0"/>
              <a:t>: </a:t>
            </a:r>
            <a:r>
              <a:rPr lang="en" sz="1200" u="sng" dirty="0">
                <a:solidFill>
                  <a:schemeClr val="hlink"/>
                </a:solidFill>
                <a:hlinkClick r:id="rId4">
                  <a:extLst>
                    <a:ext uri="{A12FA001-AC4F-418D-AE19-62706E023703}">
                      <ahyp:hlinkClr xmlns:ahyp="http://schemas.microsoft.com/office/drawing/2018/hyperlinkcolor" val="tx"/>
                    </a:ext>
                  </a:extLst>
                </a:hlinkClick>
              </a:rPr>
              <a:t>https://pixabay.com/photos/hand-gift-bouquet-congratulation-1549399/</a:t>
            </a:r>
            <a:r>
              <a:rPr lang="en" sz="1200" dirty="0"/>
              <a:t> </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13</a:t>
            </a:fld>
            <a:endParaRPr dirty="0">
              <a:solidFill>
                <a:schemeClr val="bg1"/>
              </a:solidFill>
            </a:endParaRPr>
          </a:p>
        </p:txBody>
      </p:sp>
      <p:sp>
        <p:nvSpPr>
          <p:cNvPr id="302" name="Google Shape;302;p62"/>
          <p:cNvSpPr txBox="1">
            <a:spLocks noGrp="1"/>
          </p:cNvSpPr>
          <p:nvPr>
            <p:ph type="title"/>
          </p:nvPr>
        </p:nvSpPr>
        <p:spPr>
          <a:xfrm>
            <a:off x="311700" y="914400"/>
            <a:ext cx="8520600" cy="256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Daily gratitude kept my 9 year-old positive during the time I had COVID.</a:t>
            </a:r>
            <a:endParaRPr dirty="0"/>
          </a:p>
          <a:p>
            <a:pPr marL="0" lvl="0" indent="0" algn="ctr" rtl="0">
              <a:spcBef>
                <a:spcPts val="0"/>
              </a:spcBef>
              <a:spcAft>
                <a:spcPts val="0"/>
              </a:spcAft>
              <a:buNone/>
            </a:pPr>
            <a:r>
              <a:rPr lang="en" dirty="0"/>
              <a:t>I'm encouraging students to do regular gratitude journaling &amp; it is helping them</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1" name="Google Shape;31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14</a:t>
            </a:fld>
            <a:endParaRPr>
              <a:solidFill>
                <a:schemeClr val="bg1"/>
              </a:solidFill>
            </a:endParaRPr>
          </a:p>
        </p:txBody>
      </p:sp>
      <p:sp>
        <p:nvSpPr>
          <p:cNvPr id="308" name="Google Shape;308;p63"/>
          <p:cNvSpPr txBox="1">
            <a:spLocks noGrp="1"/>
          </p:cNvSpPr>
          <p:nvPr>
            <p:ph type="title"/>
          </p:nvPr>
        </p:nvSpPr>
        <p:spPr>
          <a:xfrm>
            <a:off x="3746500" y="398350"/>
            <a:ext cx="5085675" cy="2992550"/>
          </a:xfrm>
          <a:prstGeom prst="rect">
            <a:avLst/>
          </a:prstGeom>
        </p:spPr>
        <p:txBody>
          <a:bodyPr spcFirstLastPara="1" wrap="square" lIns="91425" tIns="91425" rIns="91425" bIns="91425" anchor="ctr" anchorCtr="0">
            <a:normAutofit/>
          </a:bodyPr>
          <a:lstStyle/>
          <a:p>
            <a:pPr lvl="0"/>
            <a:r>
              <a:rPr lang="en" sz="3000" dirty="0"/>
              <a:t>Resource on community building- </a:t>
            </a:r>
            <a:r>
              <a:rPr lang="en" sz="3000" u="sng" dirty="0">
                <a:solidFill>
                  <a:schemeClr val="hlink"/>
                </a:solidFill>
                <a:hlinkClick r:id="rId3"/>
              </a:rPr>
              <a:t>gratitude journaling</a:t>
            </a:r>
            <a:r>
              <a:rPr lang="en" sz="3000" u="sng" dirty="0">
                <a:solidFill>
                  <a:schemeClr val="hlink"/>
                </a:solidFill>
              </a:rPr>
              <a:t> </a:t>
            </a:r>
            <a:r>
              <a:rPr lang="en" sz="3000" dirty="0"/>
              <a:t>(</a:t>
            </a:r>
            <a:r>
              <a:rPr lang="en-US" sz="3000" dirty="0" err="1"/>
              <a:t>onehe.org</a:t>
            </a:r>
            <a:r>
              <a:rPr lang="en-US" sz="3000" dirty="0"/>
              <a:t>/</a:t>
            </a:r>
            <a:r>
              <a:rPr lang="en-US" sz="3000" dirty="0" err="1"/>
              <a:t>eu</a:t>
            </a:r>
            <a:r>
              <a:rPr lang="en-US" sz="3000" dirty="0"/>
              <a:t>-activity/</a:t>
            </a:r>
            <a:br>
              <a:rPr lang="en-US" sz="3000" dirty="0"/>
            </a:br>
            <a:r>
              <a:rPr lang="en-US" sz="3000" dirty="0"/>
              <a:t>gratitude-journal)</a:t>
            </a:r>
            <a:endParaRPr sz="3000" dirty="0"/>
          </a:p>
        </p:txBody>
      </p:sp>
      <p:pic>
        <p:nvPicPr>
          <p:cNvPr id="310" name="Google Shape;310;p63" descr="Photo of a artistic journal or sketch book with markers, paint, photos and flowers surrounding i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7400" y="0"/>
            <a:ext cx="3220801" cy="4026001"/>
          </a:xfrm>
          <a:prstGeom prst="rect">
            <a:avLst/>
          </a:prstGeom>
          <a:noFill/>
          <a:ln>
            <a:noFill/>
          </a:ln>
        </p:spPr>
      </p:pic>
      <p:sp>
        <p:nvSpPr>
          <p:cNvPr id="309" name="Google Shape;309;p63"/>
          <p:cNvSpPr txBox="1"/>
          <p:nvPr/>
        </p:nvSpPr>
        <p:spPr>
          <a:xfrm>
            <a:off x="5188500" y="36623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hlinkClick r:id="rId5"/>
              </a:rPr>
              <a:t>Estée Janssens</a:t>
            </a:r>
            <a:r>
              <a:rPr lang="en" sz="1100" dirty="0">
                <a:solidFill>
                  <a:schemeClr val="dk1"/>
                </a:solidFill>
              </a:rPr>
              <a:t> on </a:t>
            </a:r>
            <a:r>
              <a:rPr lang="en" sz="1100" dirty="0" err="1">
                <a:solidFill>
                  <a:schemeClr val="dk1"/>
                </a:solidFill>
              </a:rPr>
              <a:t>Unsplash</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15</a:t>
            </a:fld>
            <a:endParaRPr>
              <a:solidFill>
                <a:schemeClr val="bg1"/>
              </a:solidFill>
            </a:endParaRPr>
          </a:p>
        </p:txBody>
      </p:sp>
      <p:sp>
        <p:nvSpPr>
          <p:cNvPr id="316" name="Google Shape;316;p6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Equity &amp; Equality</a:t>
            </a:r>
            <a:endParaRPr i="1" dirty="0"/>
          </a:p>
        </p:txBody>
      </p:sp>
      <p:pic>
        <p:nvPicPr>
          <p:cNvPr id="318" name="Google Shape;318;p64" descr="A star ic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96125" y="0"/>
            <a:ext cx="1247875" cy="1165298"/>
          </a:xfrm>
          <a:prstGeom prst="rect">
            <a:avLst/>
          </a:prstGeom>
          <a:noFill/>
          <a:ln>
            <a:noFill/>
          </a:ln>
        </p:spPr>
      </p:pic>
      <p:pic>
        <p:nvPicPr>
          <p:cNvPr id="319" name="Google Shape;319;p64" descr="A star ic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75" y="0"/>
            <a:ext cx="1247875" cy="11712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23"/>
        <p:cNvGrpSpPr/>
        <p:nvPr/>
      </p:nvGrpSpPr>
      <p:grpSpPr>
        <a:xfrm>
          <a:off x="0" y="0"/>
          <a:ext cx="0" cy="0"/>
          <a:chOff x="0" y="0"/>
          <a:chExt cx="0" cy="0"/>
        </a:xfrm>
      </p:grpSpPr>
      <p:sp>
        <p:nvSpPr>
          <p:cNvPr id="327" name="Google Shape;327;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324" name="Google Shape;324;p65"/>
          <p:cNvSpPr txBox="1">
            <a:spLocks noGrp="1"/>
          </p:cNvSpPr>
          <p:nvPr>
            <p:ph type="title"/>
          </p:nvPr>
        </p:nvSpPr>
        <p:spPr>
          <a:xfrm>
            <a:off x="311700" y="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2600" dirty="0">
                <a:solidFill>
                  <a:schemeClr val="tx1"/>
                </a:solidFill>
                <a:highlight>
                  <a:srgbClr val="CFE2F3"/>
                </a:highlight>
              </a:rPr>
              <a:t>Equity vs Equality </a:t>
            </a:r>
            <a:endParaRPr sz="2600" dirty="0">
              <a:solidFill>
                <a:schemeClr val="tx1"/>
              </a:solidFill>
              <a:highlight>
                <a:srgbClr val="CFE2F3"/>
              </a:highlight>
            </a:endParaRPr>
          </a:p>
        </p:txBody>
      </p:sp>
      <p:pic>
        <p:nvPicPr>
          <p:cNvPr id="325" name="Google Shape;325;p65" descr="Equality: 3 people of different heights reaching for an apple, same supports but only one can reach it; Equity, different supports so all can reach it" title="equity vs equality 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4032" y="615988"/>
            <a:ext cx="7838426" cy="3911524"/>
          </a:xfrm>
          <a:prstGeom prst="rect">
            <a:avLst/>
          </a:prstGeom>
          <a:noFill/>
          <a:ln>
            <a:noFill/>
          </a:ln>
        </p:spPr>
      </p:pic>
      <p:sp>
        <p:nvSpPr>
          <p:cNvPr id="326" name="Google Shape;326;p65"/>
          <p:cNvSpPr txBox="1"/>
          <p:nvPr/>
        </p:nvSpPr>
        <p:spPr>
          <a:xfrm>
            <a:off x="0" y="4663217"/>
            <a:ext cx="8153400" cy="48028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900" dirty="0">
                <a:latin typeface="Nunito"/>
                <a:ea typeface="Nunito"/>
                <a:cs typeface="Nunito"/>
                <a:sym typeface="Nunito"/>
              </a:rPr>
              <a:t>“Equity vs Equality” </a:t>
            </a:r>
            <a:r>
              <a:rPr lang="en" sz="900" dirty="0" err="1">
                <a:latin typeface="Nunito"/>
                <a:ea typeface="Nunito"/>
                <a:cs typeface="Nunito"/>
                <a:sym typeface="Nunito"/>
              </a:rPr>
              <a:t>flickr</a:t>
            </a:r>
            <a:r>
              <a:rPr lang="en" sz="900" dirty="0">
                <a:latin typeface="Nunito"/>
                <a:ea typeface="Nunito"/>
                <a:cs typeface="Nunito"/>
                <a:sym typeface="Nunito"/>
              </a:rPr>
              <a:t> photo by MN Pollution Control Agency https://</a:t>
            </a:r>
            <a:r>
              <a:rPr lang="en" sz="900" dirty="0" err="1">
                <a:latin typeface="Nunito"/>
                <a:ea typeface="Nunito"/>
                <a:cs typeface="Nunito"/>
                <a:sym typeface="Nunito"/>
              </a:rPr>
              <a:t>flickr.com</a:t>
            </a:r>
            <a:r>
              <a:rPr lang="en" sz="900" dirty="0">
                <a:latin typeface="Nunito"/>
                <a:ea typeface="Nunito"/>
                <a:cs typeface="Nunito"/>
                <a:sym typeface="Nunito"/>
              </a:rPr>
              <a:t>/photos/</a:t>
            </a:r>
            <a:r>
              <a:rPr lang="en" sz="900" dirty="0" err="1">
                <a:latin typeface="Nunito"/>
                <a:ea typeface="Nunito"/>
                <a:cs typeface="Nunito"/>
                <a:sym typeface="Nunito"/>
              </a:rPr>
              <a:t>mpcaphotos</a:t>
            </a:r>
            <a:r>
              <a:rPr lang="en" sz="900" dirty="0">
                <a:latin typeface="Nunito"/>
                <a:ea typeface="Nunito"/>
                <a:cs typeface="Nunito"/>
                <a:sym typeface="Nunito"/>
              </a:rPr>
              <a:t>/31655988501 shared under a Creative Commons (BY-NC) license</a:t>
            </a:r>
            <a:endParaRPr sz="900" dirty="0">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7" name="Google Shape;33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332" name="Google Shape;332;p66"/>
          <p:cNvSpPr txBox="1">
            <a:spLocks noGrp="1"/>
          </p:cNvSpPr>
          <p:nvPr>
            <p:ph type="title"/>
          </p:nvPr>
        </p:nvSpPr>
        <p:spPr>
          <a:xfrm>
            <a:off x="311700" y="93450"/>
            <a:ext cx="8520600" cy="53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600" dirty="0">
                <a:highlight>
                  <a:srgbClr val="C9DAF8"/>
                </a:highlight>
              </a:rPr>
              <a:t>Not everyone wants an apple...</a:t>
            </a:r>
            <a:endParaRPr sz="2600" dirty="0">
              <a:highlight>
                <a:srgbClr val="C9DAF8"/>
              </a:highlight>
            </a:endParaRPr>
          </a:p>
        </p:txBody>
      </p:sp>
      <p:grpSp>
        <p:nvGrpSpPr>
          <p:cNvPr id="334" name="Google Shape;334;p66" descr="A graphic showing two people picking apples and a third person not. Then it shows that third person picking an orange instead"/>
          <p:cNvGrpSpPr/>
          <p:nvPr/>
        </p:nvGrpSpPr>
        <p:grpSpPr>
          <a:xfrm>
            <a:off x="597017" y="546830"/>
            <a:ext cx="7894078" cy="4216232"/>
            <a:chOff x="652778" y="851650"/>
            <a:chExt cx="7838426" cy="3911524"/>
          </a:xfrm>
        </p:grpSpPr>
        <p:pic>
          <p:nvPicPr>
            <p:cNvPr id="335" name="Google Shape;335;p66" descr="Equity versus equality image with apples and oranges" title="equity vs equality 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2778" y="851650"/>
              <a:ext cx="7838426" cy="3911524"/>
            </a:xfrm>
            <a:prstGeom prst="rect">
              <a:avLst/>
            </a:prstGeom>
            <a:noFill/>
            <a:ln>
              <a:noFill/>
            </a:ln>
          </p:spPr>
        </p:pic>
        <p:sp>
          <p:nvSpPr>
            <p:cNvPr id="336" name="Google Shape;336;p66"/>
            <p:cNvSpPr/>
            <p:nvPr/>
          </p:nvSpPr>
          <p:spPr>
            <a:xfrm>
              <a:off x="6612050" y="1636000"/>
              <a:ext cx="373800" cy="3345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66"/>
          <p:cNvSpPr txBox="1"/>
          <p:nvPr/>
        </p:nvSpPr>
        <p:spPr>
          <a:xfrm>
            <a:off x="0" y="4763062"/>
            <a:ext cx="7942395" cy="472312"/>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900" dirty="0">
                <a:latin typeface="Nunito"/>
                <a:ea typeface="Nunito"/>
                <a:cs typeface="Nunito"/>
                <a:sym typeface="Nunito"/>
              </a:rPr>
              <a:t>Edited “Equity vs Equality” </a:t>
            </a:r>
            <a:r>
              <a:rPr lang="en" sz="900" dirty="0" err="1">
                <a:latin typeface="Nunito"/>
                <a:ea typeface="Nunito"/>
                <a:cs typeface="Nunito"/>
                <a:sym typeface="Nunito"/>
              </a:rPr>
              <a:t>flickr</a:t>
            </a:r>
            <a:r>
              <a:rPr lang="en" sz="900" dirty="0">
                <a:latin typeface="Nunito"/>
                <a:ea typeface="Nunito"/>
                <a:cs typeface="Nunito"/>
                <a:sym typeface="Nunito"/>
              </a:rPr>
              <a:t> photo by MN Pollution Control Agency https://</a:t>
            </a:r>
            <a:r>
              <a:rPr lang="en" sz="900" dirty="0" err="1">
                <a:latin typeface="Nunito"/>
                <a:ea typeface="Nunito"/>
                <a:cs typeface="Nunito"/>
                <a:sym typeface="Nunito"/>
              </a:rPr>
              <a:t>flickr.com</a:t>
            </a:r>
            <a:r>
              <a:rPr lang="en" sz="900" dirty="0">
                <a:latin typeface="Nunito"/>
                <a:ea typeface="Nunito"/>
                <a:cs typeface="Nunito"/>
                <a:sym typeface="Nunito"/>
              </a:rPr>
              <a:t>/photos/</a:t>
            </a:r>
            <a:r>
              <a:rPr lang="en" sz="900" dirty="0" err="1">
                <a:latin typeface="Nunito"/>
                <a:ea typeface="Nunito"/>
                <a:cs typeface="Nunito"/>
                <a:sym typeface="Nunito"/>
              </a:rPr>
              <a:t>mpcaphotos</a:t>
            </a:r>
            <a:r>
              <a:rPr lang="en" sz="900" dirty="0">
                <a:latin typeface="Nunito"/>
                <a:ea typeface="Nunito"/>
                <a:cs typeface="Nunito"/>
                <a:sym typeface="Nunito"/>
              </a:rPr>
              <a:t>/31655988501 shared under a Creative Commons (BY-NC) license</a:t>
            </a:r>
            <a:endParaRPr sz="900" dirty="0">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8" name="Google Shape;348;p67"/>
          <p:cNvSpPr txBox="1">
            <a:spLocks noGrp="1"/>
          </p:cNvSpPr>
          <p:nvPr>
            <p:ph type="sldNum" idx="12"/>
          </p:nvPr>
        </p:nvSpPr>
        <p:spPr>
          <a:xfrm>
            <a:off x="8557950" y="474990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mtClean="0">
                <a:solidFill>
                  <a:schemeClr val="tx1"/>
                </a:solidFill>
              </a:rPr>
              <a:t>18</a:t>
            </a:fld>
            <a:endParaRPr lang="en">
              <a:solidFill>
                <a:schemeClr val="tx1"/>
              </a:solidFill>
            </a:endParaRPr>
          </a:p>
        </p:txBody>
      </p:sp>
      <p:sp>
        <p:nvSpPr>
          <p:cNvPr id="346" name="Google Shape;346;p67"/>
          <p:cNvSpPr txBox="1">
            <a:spLocks noGrp="1"/>
          </p:cNvSpPr>
          <p:nvPr>
            <p:ph type="title"/>
          </p:nvPr>
        </p:nvSpPr>
        <p:spPr>
          <a:xfrm>
            <a:off x="311700" y="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2240" dirty="0">
                <a:highlight>
                  <a:srgbClr val="C9DAF8"/>
                </a:highlight>
              </a:rPr>
              <a:t>Maybe someone needs care </a:t>
            </a:r>
          </a:p>
          <a:p>
            <a:pPr marL="0" lvl="0" indent="0" algn="ctr" rtl="0">
              <a:spcBef>
                <a:spcPts val="0"/>
              </a:spcBef>
              <a:spcAft>
                <a:spcPts val="0"/>
              </a:spcAft>
              <a:buSzPts val="990"/>
              <a:buNone/>
            </a:pPr>
            <a:r>
              <a:rPr lang="en-US" sz="2040" dirty="0">
                <a:highlight>
                  <a:srgbClr val="C9DAF8"/>
                </a:highlight>
              </a:rPr>
              <a:t>“an apple won’t satisfy their appetite for love” (my kid)</a:t>
            </a:r>
          </a:p>
        </p:txBody>
      </p:sp>
      <p:grpSp>
        <p:nvGrpSpPr>
          <p:cNvPr id="343" name="Google Shape;343;p67" descr="Graphic showing other needs besides food. Like love."/>
          <p:cNvGrpSpPr/>
          <p:nvPr/>
        </p:nvGrpSpPr>
        <p:grpSpPr>
          <a:xfrm>
            <a:off x="652778" y="775450"/>
            <a:ext cx="7838426" cy="3911524"/>
            <a:chOff x="652778" y="851650"/>
            <a:chExt cx="7838426" cy="3911524"/>
          </a:xfrm>
        </p:grpSpPr>
        <p:pic>
          <p:nvPicPr>
            <p:cNvPr id="344" name="Google Shape;344;p67" descr="Equality: three people of different heights, only one can reach the apple on the tree; Equity: same three people with different supports, all can reach the fruit, but one is getting an orange and one is getting care not fruit" title="equity vs equality 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2778" y="851650"/>
              <a:ext cx="7838426" cy="3911524"/>
            </a:xfrm>
            <a:prstGeom prst="rect">
              <a:avLst/>
            </a:prstGeom>
            <a:noFill/>
            <a:ln>
              <a:noFill/>
            </a:ln>
          </p:spPr>
        </p:pic>
        <p:sp>
          <p:nvSpPr>
            <p:cNvPr id="345" name="Google Shape;345;p67"/>
            <p:cNvSpPr/>
            <p:nvPr/>
          </p:nvSpPr>
          <p:spPr>
            <a:xfrm>
              <a:off x="6612050" y="1636000"/>
              <a:ext cx="373800" cy="3345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7" name="Google Shape;347;p67" descr="Broken heart with bandage on i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854250" y="2449325"/>
            <a:ext cx="956000" cy="956000"/>
          </a:xfrm>
          <a:prstGeom prst="rect">
            <a:avLst/>
          </a:prstGeom>
          <a:noFill/>
          <a:ln>
            <a:noFill/>
          </a:ln>
        </p:spPr>
      </p:pic>
      <p:sp>
        <p:nvSpPr>
          <p:cNvPr id="342" name="Google Shape;342;p67"/>
          <p:cNvSpPr txBox="1"/>
          <p:nvPr/>
        </p:nvSpPr>
        <p:spPr>
          <a:xfrm>
            <a:off x="0" y="4686974"/>
            <a:ext cx="8557950" cy="456526"/>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900" dirty="0">
                <a:latin typeface="Nunito"/>
                <a:ea typeface="Nunito"/>
                <a:cs typeface="Nunito"/>
                <a:sym typeface="Nunito"/>
              </a:rPr>
              <a:t>Edited “Equity vs Equality” </a:t>
            </a:r>
            <a:r>
              <a:rPr lang="en" sz="900" dirty="0" err="1">
                <a:latin typeface="Nunito"/>
                <a:ea typeface="Nunito"/>
                <a:cs typeface="Nunito"/>
                <a:sym typeface="Nunito"/>
              </a:rPr>
              <a:t>flickr</a:t>
            </a:r>
            <a:r>
              <a:rPr lang="en" sz="900" dirty="0">
                <a:latin typeface="Nunito"/>
                <a:ea typeface="Nunito"/>
                <a:cs typeface="Nunito"/>
                <a:sym typeface="Nunito"/>
              </a:rPr>
              <a:t> photo by MN Pollution Control Agency https://</a:t>
            </a:r>
            <a:r>
              <a:rPr lang="en" sz="900" dirty="0" err="1">
                <a:latin typeface="Nunito"/>
                <a:ea typeface="Nunito"/>
                <a:cs typeface="Nunito"/>
                <a:sym typeface="Nunito"/>
              </a:rPr>
              <a:t>flickr.com</a:t>
            </a:r>
            <a:r>
              <a:rPr lang="en" sz="900" dirty="0">
                <a:latin typeface="Nunito"/>
                <a:ea typeface="Nunito"/>
                <a:cs typeface="Nunito"/>
                <a:sym typeface="Nunito"/>
              </a:rPr>
              <a:t>/photos/</a:t>
            </a:r>
            <a:r>
              <a:rPr lang="en" sz="900" dirty="0" err="1">
                <a:latin typeface="Nunito"/>
                <a:ea typeface="Nunito"/>
                <a:cs typeface="Nunito"/>
                <a:sym typeface="Nunito"/>
              </a:rPr>
              <a:t>mpcaphotos</a:t>
            </a:r>
            <a:r>
              <a:rPr lang="en" sz="900" dirty="0">
                <a:latin typeface="Nunito"/>
                <a:ea typeface="Nunito"/>
                <a:cs typeface="Nunito"/>
                <a:sym typeface="Nunito"/>
              </a:rPr>
              <a:t>/31655988501 shared under a Creative Commons (BY-NC) license</a:t>
            </a:r>
            <a:endParaRPr sz="900" dirty="0">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19</a:t>
            </a:fld>
            <a:endParaRPr>
              <a:solidFill>
                <a:schemeClr val="bg1"/>
              </a:solidFill>
            </a:endParaRPr>
          </a:p>
        </p:txBody>
      </p:sp>
      <p:sp>
        <p:nvSpPr>
          <p:cNvPr id="353" name="Google Shape;353;p68"/>
          <p:cNvSpPr txBox="1">
            <a:spLocks noGrp="1"/>
          </p:cNvSpPr>
          <p:nvPr>
            <p:ph type="title"/>
          </p:nvPr>
        </p:nvSpPr>
        <p:spPr>
          <a:xfrm>
            <a:off x="311700" y="673100"/>
            <a:ext cx="8520600" cy="31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latin typeface="Arial" panose="020B0604020202020204" pitchFamily="34" charset="0"/>
                <a:cs typeface="Arial" panose="020B0604020202020204" pitchFamily="34" charset="0"/>
              </a:rPr>
              <a:t>“</a:t>
            </a:r>
            <a:r>
              <a:rPr lang="en" sz="3200" dirty="0">
                <a:solidFill>
                  <a:srgbClr val="555555"/>
                </a:solidFill>
                <a:latin typeface="Arial" panose="020B0604020202020204" pitchFamily="34" charset="0"/>
                <a:ea typeface="Lato"/>
                <a:cs typeface="Arial" panose="020B0604020202020204" pitchFamily="34" charset="0"/>
                <a:sym typeface="Lato"/>
              </a:rPr>
              <a:t>Marginality can be visible and invisible. Class background. Sexuality. Chronic or temporary disability when you're communicating online.”</a:t>
            </a:r>
            <a:br>
              <a:rPr lang="en" sz="3200" dirty="0">
                <a:solidFill>
                  <a:srgbClr val="555555"/>
                </a:solidFill>
                <a:latin typeface="Arial" panose="020B0604020202020204" pitchFamily="34" charset="0"/>
                <a:ea typeface="Lato"/>
                <a:cs typeface="Arial" panose="020B0604020202020204" pitchFamily="34" charset="0"/>
                <a:sym typeface="Lato"/>
              </a:rPr>
            </a:br>
            <a:endParaRPr sz="3200" dirty="0">
              <a:solidFill>
                <a:srgbClr val="555555"/>
              </a:solidFill>
              <a:latin typeface="Arial" panose="020B0604020202020204" pitchFamily="34" charset="0"/>
              <a:ea typeface="Lato"/>
              <a:cs typeface="Arial" panose="020B0604020202020204" pitchFamily="34" charset="0"/>
              <a:sym typeface="Lato"/>
            </a:endParaRPr>
          </a:p>
          <a:p>
            <a:pPr lvl="0"/>
            <a:r>
              <a:rPr lang="en" sz="2400" u="sng" dirty="0">
                <a:solidFill>
                  <a:schemeClr val="hlink"/>
                </a:solidFill>
                <a:latin typeface="Arial" panose="020B0604020202020204" pitchFamily="34" charset="0"/>
                <a:ea typeface="Lato"/>
                <a:cs typeface="Arial" panose="020B0604020202020204" pitchFamily="34" charset="0"/>
                <a:sym typeface="Lato"/>
                <a:hlinkClick r:id="rId3"/>
              </a:rPr>
              <a:t>Maha Bali, Foreword for Voices of Practice: Narrative Scholarship from the Margins</a:t>
            </a:r>
            <a:br>
              <a:rPr lang="en" sz="2000" u="sng" dirty="0">
                <a:solidFill>
                  <a:schemeClr val="hlink"/>
                </a:solidFill>
                <a:latin typeface="Arial" panose="020B0604020202020204" pitchFamily="34" charset="0"/>
                <a:ea typeface="Lato"/>
                <a:cs typeface="Arial" panose="020B0604020202020204" pitchFamily="34" charset="0"/>
                <a:sym typeface="Lato"/>
              </a:rPr>
            </a:br>
            <a:r>
              <a:rPr lang="en" sz="2400" dirty="0">
                <a:sym typeface="Lato"/>
              </a:rPr>
              <a:t>(</a:t>
            </a:r>
            <a:r>
              <a:rPr lang="en-US" sz="2400" dirty="0" err="1">
                <a:sym typeface="Lato"/>
              </a:rPr>
              <a:t>hybridpedagogy.org</a:t>
            </a:r>
            <a:r>
              <a:rPr lang="en-US" sz="2400" dirty="0">
                <a:sym typeface="Lato"/>
              </a:rPr>
              <a:t>/foreword-voices-of-practice)</a:t>
            </a:r>
            <a:endParaRPr sz="2400" dirty="0">
              <a:solidFill>
                <a:srgbClr val="555555"/>
              </a:solidFill>
              <a:latin typeface="Arial" panose="020B0604020202020204" pitchFamily="34" charset="0"/>
              <a:ea typeface="Lato"/>
              <a:cs typeface="Arial" panose="020B0604020202020204" pitchFamily="34" charset="0"/>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2" name="Google Shape;22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2</a:t>
            </a:fld>
            <a:endParaRPr>
              <a:solidFill>
                <a:schemeClr val="bg1"/>
              </a:solidFill>
            </a:endParaRPr>
          </a:p>
        </p:txBody>
      </p:sp>
      <p:sp>
        <p:nvSpPr>
          <p:cNvPr id="219" name="Google Shape;219;p51"/>
          <p:cNvSpPr txBox="1">
            <a:spLocks noGrp="1"/>
          </p:cNvSpPr>
          <p:nvPr>
            <p:ph type="title"/>
          </p:nvPr>
        </p:nvSpPr>
        <p:spPr>
          <a:xfrm>
            <a:off x="287775" y="648300"/>
            <a:ext cx="3371400" cy="3542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السلام عليكم</a:t>
            </a:r>
            <a:endParaRPr/>
          </a:p>
          <a:p>
            <a:pPr marL="0" lvl="0" indent="0" algn="ctr" rtl="0">
              <a:spcBef>
                <a:spcPts val="0"/>
              </a:spcBef>
              <a:spcAft>
                <a:spcPts val="0"/>
              </a:spcAft>
              <a:buNone/>
            </a:pPr>
            <a:r>
              <a:rPr lang="en"/>
              <a:t>Ramadan Kareem</a:t>
            </a:r>
            <a:endParaRPr/>
          </a:p>
          <a:p>
            <a:pPr marL="0" lvl="0" indent="0" algn="ctr" rtl="0">
              <a:spcBef>
                <a:spcPts val="0"/>
              </a:spcBef>
              <a:spcAft>
                <a:spcPts val="0"/>
              </a:spcAft>
              <a:buNone/>
            </a:pPr>
            <a:r>
              <a:rPr lang="en" sz="3377"/>
              <a:t>How are you feeling today? </a:t>
            </a:r>
            <a:endParaRPr sz="3377"/>
          </a:p>
        </p:txBody>
      </p:sp>
      <p:pic>
        <p:nvPicPr>
          <p:cNvPr id="220" name="Google Shape;220;p51" descr="Photo of two horses nuzzli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770825" y="11250"/>
            <a:ext cx="5313300" cy="3542100"/>
          </a:xfrm>
          <a:prstGeom prst="snip2DiagRect">
            <a:avLst>
              <a:gd name="adj1" fmla="val 0"/>
              <a:gd name="adj2" fmla="val 16667"/>
            </a:avLst>
          </a:prstGeom>
          <a:noFill/>
          <a:ln>
            <a:noFill/>
          </a:ln>
        </p:spPr>
      </p:pic>
      <p:sp>
        <p:nvSpPr>
          <p:cNvPr id="221" name="Google Shape;221;p51"/>
          <p:cNvSpPr txBox="1"/>
          <p:nvPr/>
        </p:nvSpPr>
        <p:spPr>
          <a:xfrm>
            <a:off x="3826600" y="3553350"/>
            <a:ext cx="525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Image from Pixabay </a:t>
            </a:r>
            <a:r>
              <a:rPr lang="en" u="sng">
                <a:solidFill>
                  <a:schemeClr val="hlink"/>
                </a:solidFill>
                <a:hlinkClick r:id="rId4"/>
              </a:rPr>
              <a:t>https://pixabay.com/photos/horses-kiss-play-affection-3747374/</a:t>
            </a:r>
            <a:r>
              <a:rPr lang="en"/>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dirty="0">
                <a:solidFill>
                  <a:schemeClr val="bg1"/>
                </a:solidFill>
              </a:rPr>
              <a:t>20</a:t>
            </a:fld>
            <a:endParaRPr dirty="0">
              <a:solidFill>
                <a:schemeClr val="bg1"/>
              </a:solidFill>
            </a:endParaRPr>
          </a:p>
        </p:txBody>
      </p:sp>
      <p:sp>
        <p:nvSpPr>
          <p:cNvPr id="359" name="Google Shape;359;p69"/>
          <p:cNvSpPr txBox="1">
            <a:spLocks noGrp="1"/>
          </p:cNvSpPr>
          <p:nvPr>
            <p:ph type="title"/>
          </p:nvPr>
        </p:nvSpPr>
        <p:spPr>
          <a:xfrm>
            <a:off x="311700" y="18460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What additional images or edits to the image could we make to express nuances?</a:t>
            </a:r>
            <a:endParaRPr dirty="0"/>
          </a:p>
        </p:txBody>
      </p:sp>
      <p:pic>
        <p:nvPicPr>
          <p:cNvPr id="361" name="Google Shape;361;p69" descr="An icon of a sta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75" y="0"/>
            <a:ext cx="1247875" cy="11712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2" name="Title 1">
            <a:extLst>
              <a:ext uri="{FF2B5EF4-FFF2-40B4-BE49-F238E27FC236}">
                <a16:creationId xmlns:a16="http://schemas.microsoft.com/office/drawing/2014/main" id="{69F9B086-6234-A24E-8736-69DD75919B23}"/>
              </a:ext>
            </a:extLst>
          </p:cNvPr>
          <p:cNvSpPr>
            <a:spLocks noGrp="1"/>
          </p:cNvSpPr>
          <p:nvPr>
            <p:ph type="title" idx="4294967295"/>
          </p:nvPr>
        </p:nvSpPr>
        <p:spPr>
          <a:xfrm>
            <a:off x="311700" y="249382"/>
            <a:ext cx="8520600" cy="1499156"/>
          </a:xfrm>
        </p:spPr>
        <p:txBody>
          <a:bodyPr>
            <a:normAutofit fontScale="90000"/>
          </a:bodyPr>
          <a:lstStyle/>
          <a:p>
            <a:pPr rtl="0"/>
            <a:r>
              <a:rPr lang="en-US"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Realizing that image is static. We need to walk/run the talk - marathon not sprint. Lifelong commitment, no shortcuts</a:t>
            </a:r>
            <a:endParaRPr lang="en-US" dirty="0">
              <a:effectLst/>
            </a:endParaRPr>
          </a:p>
          <a:p>
            <a:endParaRPr lang="en-US" dirty="0"/>
          </a:p>
        </p:txBody>
      </p:sp>
      <p:pic>
        <p:nvPicPr>
          <p:cNvPr id="366" name="Google Shape;366;p70" descr="Summary: Equity work is a marathon not a sprint" title="Tweet from Su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748538"/>
            <a:ext cx="4038474" cy="3430474"/>
          </a:xfrm>
          <a:prstGeom prst="rect">
            <a:avLst/>
          </a:prstGeom>
          <a:noFill/>
          <a:ln>
            <a:noFill/>
          </a:ln>
        </p:spPr>
      </p:pic>
      <p:pic>
        <p:nvPicPr>
          <p:cNvPr id="368" name="Google Shape;368;p70" descr="Equity work is a lifelong commitment" title="Tweet from Jasmine Robert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2286554"/>
            <a:ext cx="4010450" cy="2354448"/>
          </a:xfrm>
          <a:prstGeom prst="rect">
            <a:avLst/>
          </a:prstGeom>
          <a:noFill/>
          <a:ln>
            <a:noFill/>
          </a:ln>
        </p:spPr>
      </p:pic>
      <p:sp>
        <p:nvSpPr>
          <p:cNvPr id="3" name="Slide Number Placeholder 2">
            <a:extLst>
              <a:ext uri="{FF2B5EF4-FFF2-40B4-BE49-F238E27FC236}">
                <a16:creationId xmlns:a16="http://schemas.microsoft.com/office/drawing/2014/main" id="{B2B39ABE-D731-DC46-AAA2-4620DE7DEB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Title 1">
            <a:extLst>
              <a:ext uri="{FF2B5EF4-FFF2-40B4-BE49-F238E27FC236}">
                <a16:creationId xmlns:a16="http://schemas.microsoft.com/office/drawing/2014/main" id="{11F1356C-706B-EC4D-837A-FD784FCFF750}"/>
              </a:ext>
            </a:extLst>
          </p:cNvPr>
          <p:cNvSpPr>
            <a:spLocks noGrp="1"/>
          </p:cNvSpPr>
          <p:nvPr>
            <p:ph type="title" idx="4294967295"/>
          </p:nvPr>
        </p:nvSpPr>
        <p:spPr>
          <a:xfrm>
            <a:off x="311700" y="1311924"/>
            <a:ext cx="3904040" cy="2701936"/>
          </a:xfrm>
        </p:spPr>
        <p:txBody>
          <a:bodyPr>
            <a:normAutofit fontScale="90000"/>
          </a:bodyPr>
          <a:lstStyle/>
          <a:p>
            <a:pPr rtl="0"/>
            <a:r>
              <a:rPr lang="en-US"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What about systemic inequality?</a:t>
            </a:r>
            <a:endParaRPr lang="en-US" dirty="0">
              <a:effectLst/>
            </a:endParaRPr>
          </a:p>
          <a:p>
            <a:pPr rtl="0"/>
            <a:r>
              <a:rPr lang="en-US"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We need to completely remove doors, not just open them</a:t>
            </a:r>
            <a:endParaRPr lang="en-US" dirty="0">
              <a:effectLst/>
            </a:endParaRPr>
          </a:p>
        </p:txBody>
      </p:sp>
      <p:pic>
        <p:nvPicPr>
          <p:cNvPr id="373" name="Google Shape;373;p71" descr="A screen grab of a conversation about helping others through barriers caused by systemic inequalit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1988" y="180975"/>
            <a:ext cx="4232525" cy="4781573"/>
          </a:xfrm>
          <a:prstGeom prst="rect">
            <a:avLst/>
          </a:prstGeom>
          <a:noFill/>
          <a:ln>
            <a:noFill/>
          </a:ln>
        </p:spPr>
      </p:pic>
      <p:sp>
        <p:nvSpPr>
          <p:cNvPr id="3" name="Slide Number Placeholder 2">
            <a:extLst>
              <a:ext uri="{FF2B5EF4-FFF2-40B4-BE49-F238E27FC236}">
                <a16:creationId xmlns:a16="http://schemas.microsoft.com/office/drawing/2014/main" id="{3A6EE2DA-672C-724D-98AA-48A345519F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11502F-9E31-C14C-BD18-59886F7CEB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79" name="Google Shape;379;p7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err="1">
                <a:hlinkClick r:id="rId3"/>
              </a:rPr>
              <a:t>Roumy</a:t>
            </a:r>
            <a:r>
              <a:rPr lang="en" dirty="0">
                <a:hlinkClick r:id="rId3"/>
              </a:rPr>
              <a:t> Cheese analogy </a:t>
            </a:r>
            <a:r>
              <a:rPr lang="en" sz="2977" dirty="0"/>
              <a:t>(thinking process on my blog)</a:t>
            </a:r>
            <a:endParaRPr sz="2977" dirty="0"/>
          </a:p>
        </p:txBody>
      </p:sp>
      <p:sp>
        <p:nvSpPr>
          <p:cNvPr id="380" name="Google Shape;380;p72"/>
          <p:cNvSpPr txBox="1">
            <a:spLocks noGrp="1"/>
          </p:cNvSpPr>
          <p:nvPr>
            <p:ph type="subTitle" idx="1"/>
          </p:nvPr>
        </p:nvSpPr>
        <p:spPr>
          <a:xfrm>
            <a:off x="311700" y="2834125"/>
            <a:ext cx="8520600" cy="792600"/>
          </a:xfrm>
          <a:prstGeom prst="rect">
            <a:avLst/>
          </a:prstGeom>
          <a:noFill/>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dirty="0"/>
              <a:t>(blog.mahabali.me/educational-technology-2/swiss-cheese-analogy-for-covid-19-rumi-cheese-analogy-for-inclusive-education)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D024FA-A913-6747-8ED3-3B71A24A60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85" name="Google Shape;385;p73"/>
          <p:cNvSpPr txBox="1">
            <a:spLocks noGrp="1"/>
          </p:cNvSpPr>
          <p:nvPr>
            <p:ph type="ctrTitle"/>
          </p:nvPr>
        </p:nvSpPr>
        <p:spPr>
          <a:xfrm>
            <a:off x="311708" y="1887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a:t>Original by Ian McKay is about how no “one” mode of preventing spread of infection can protect you against the COVID-19 virus, but multiple together can help “fill the holes” more effectively</a:t>
            </a:r>
            <a:endParaRPr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25</a:t>
            </a:fld>
            <a:endParaRPr dirty="0">
              <a:solidFill>
                <a:schemeClr val="bg1"/>
              </a:solidFill>
            </a:endParaRPr>
          </a:p>
        </p:txBody>
      </p:sp>
      <p:sp>
        <p:nvSpPr>
          <p:cNvPr id="390" name="Google Shape;390;p74"/>
          <p:cNvSpPr txBox="1">
            <a:spLocks noGrp="1"/>
          </p:cNvSpPr>
          <p:nvPr>
            <p:ph type="title"/>
          </p:nvPr>
        </p:nvSpPr>
        <p:spPr>
          <a:xfrm>
            <a:off x="311700" y="18460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Social Justice and Care</a:t>
            </a:r>
            <a:endParaRPr/>
          </a:p>
        </p:txBody>
      </p:sp>
      <p:pic>
        <p:nvPicPr>
          <p:cNvPr id="392" name="Google Shape;392;p74" descr="Two colorful star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6237571" y="0"/>
            <a:ext cx="2783576" cy="1750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6543D-0AAB-CB44-8E13-51B22AC73F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397" name="Google Shape;397;p75"/>
          <p:cNvSpPr txBox="1">
            <a:spLocks noGrp="1"/>
          </p:cNvSpPr>
          <p:nvPr>
            <p:ph type="title"/>
          </p:nvPr>
        </p:nvSpPr>
        <p:spPr>
          <a:xfrm>
            <a:off x="311700" y="699900"/>
            <a:ext cx="8520600" cy="572700"/>
          </a:xfrm>
          <a:prstGeom prst="rect">
            <a:avLst/>
          </a:prstGeom>
        </p:spPr>
        <p:txBody>
          <a:bodyPr spcFirstLastPara="1" wrap="square" lIns="91425" tIns="91425" rIns="91425" bIns="91425" anchor="t" anchorCtr="0">
            <a:noAutofit/>
          </a:bodyPr>
          <a:lstStyle/>
          <a:p>
            <a:pPr lvl="0" algn="ctr"/>
            <a:r>
              <a:rPr lang="en" sz="1600" dirty="0">
                <a:hlinkClick r:id="rId3"/>
              </a:rPr>
              <a:t>Original by Ian McKay from Wikimedia Commons </a:t>
            </a:r>
            <a:r>
              <a:rPr lang="en" sz="1600" dirty="0"/>
              <a:t>CC-BY 4.0</a:t>
            </a:r>
            <a:r>
              <a:rPr lang="en-US" sz="1600" dirty="0"/>
              <a:t> (</a:t>
            </a:r>
            <a:r>
              <a:rPr lang="en-US" sz="1600" dirty="0" err="1"/>
              <a:t>commons.wikimedia.org</a:t>
            </a:r>
            <a:r>
              <a:rPr lang="en-US" sz="1600" dirty="0"/>
              <a:t>/wiki/File:Swiss_cheese_ver3.0.svg)</a:t>
            </a:r>
            <a:endParaRPr sz="1600" dirty="0"/>
          </a:p>
        </p:txBody>
      </p:sp>
      <p:pic>
        <p:nvPicPr>
          <p:cNvPr id="398" name="Google Shape;398;p75" descr="Each layer of cheese represents one thing to fight the virus, e.g. vaccination, masks, social distancing - some are individual (e.g. masks) and some at the system level (vaccines)" title="Swiss Cheese analogy Ian McKay"/>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55331" y="1322526"/>
            <a:ext cx="6833337" cy="38209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8095C6-0DC6-A444-A945-F947C769459B}"/>
              </a:ext>
            </a:extLst>
          </p:cNvPr>
          <p:cNvSpPr>
            <a:spLocks noGrp="1"/>
          </p:cNvSpPr>
          <p:nvPr>
            <p:ph type="sldNum" idx="12"/>
          </p:nvPr>
        </p:nvSpPr>
        <p:spPr>
          <a:xfrm>
            <a:off x="8472458" y="4663217"/>
            <a:ext cx="548700" cy="393600"/>
          </a:xfrm>
        </p:spPr>
        <p:txBody>
          <a:bodyPr/>
          <a:lstStyle/>
          <a:p>
            <a:pPr lvl="0"/>
            <a:fld id="{00000000-1234-1234-1234-123412341234}" type="slidenum">
              <a:rPr lang="en" smtClean="0"/>
              <a:pPr lvl="0"/>
              <a:t>27</a:t>
            </a:fld>
            <a:endParaRPr lang="en"/>
          </a:p>
        </p:txBody>
      </p:sp>
      <p:sp>
        <p:nvSpPr>
          <p:cNvPr id="2" name="Title 1">
            <a:extLst>
              <a:ext uri="{FF2B5EF4-FFF2-40B4-BE49-F238E27FC236}">
                <a16:creationId xmlns:a16="http://schemas.microsoft.com/office/drawing/2014/main" id="{E530D089-D3FF-9B4B-A453-C9570C1083C9}"/>
              </a:ext>
            </a:extLst>
          </p:cNvPr>
          <p:cNvSpPr>
            <a:spLocks noGrp="1"/>
          </p:cNvSpPr>
          <p:nvPr>
            <p:ph type="title" idx="4294967295"/>
          </p:nvPr>
        </p:nvSpPr>
        <p:spPr>
          <a:xfrm>
            <a:off x="0" y="444500"/>
            <a:ext cx="8521700" cy="1503363"/>
          </a:xfrm>
        </p:spPr>
        <p:txBody>
          <a:bodyPr>
            <a:normAutofit/>
          </a:bodyPr>
          <a:lstStyle/>
          <a:p>
            <a:pPr rtl="0"/>
            <a:r>
              <a:rPr lang="en-US" sz="31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Roumy</a:t>
            </a:r>
            <a:r>
              <a:rPr lang="en-US" sz="31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Cheese Analogy for Caring, Equitable Education</a:t>
            </a:r>
            <a:endParaRPr lang="en-US" sz="3100" dirty="0">
              <a:effectLst/>
            </a:endParaRPr>
          </a:p>
          <a:p>
            <a:pPr rtl="0"/>
            <a:r>
              <a:rPr lang="en-US" sz="18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Maha</a:t>
            </a:r>
            <a:r>
              <a:rPr lang="en-US" sz="18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Bali CC-BY-SA</a:t>
            </a:r>
            <a:r>
              <a:rPr lang="en-US" sz="1800" dirty="0">
                <a:ea typeface="Arial" panose="020B0604020202020204" pitchFamily="34" charset="0"/>
              </a:rPr>
              <a:t> </a:t>
            </a:r>
            <a:r>
              <a:rPr lang="en-US" sz="18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Adapted from </a:t>
            </a:r>
            <a:r>
              <a:rPr lang="en-US" sz="1800" dirty="0"/>
              <a:t>Ian McKay’s virus analogy</a:t>
            </a:r>
          </a:p>
          <a:p>
            <a:endParaRPr lang="en-US" dirty="0"/>
          </a:p>
        </p:txBody>
      </p:sp>
      <p:sp>
        <p:nvSpPr>
          <p:cNvPr id="403" name="Google Shape;403;p76"/>
          <p:cNvSpPr txBox="1"/>
          <p:nvPr/>
        </p:nvSpPr>
        <p:spPr>
          <a:xfrm>
            <a:off x="0" y="4134500"/>
            <a:ext cx="6915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Diverse Causes of Inequity, Need for Care:</a:t>
            </a:r>
            <a:endParaRPr/>
          </a:p>
          <a:p>
            <a:pPr marL="0" lvl="0" indent="0" algn="l" rtl="0">
              <a:spcBef>
                <a:spcPts val="0"/>
              </a:spcBef>
              <a:spcAft>
                <a:spcPts val="0"/>
              </a:spcAft>
              <a:buNone/>
            </a:pPr>
            <a:r>
              <a:rPr lang="en"/>
              <a:t>Can you give examples?</a:t>
            </a:r>
            <a:endParaRPr/>
          </a:p>
        </p:txBody>
      </p:sp>
      <p:cxnSp>
        <p:nvCxnSpPr>
          <p:cNvPr id="404" name="Google Shape;404;p76" descr="Directional arrows"/>
          <p:cNvCxnSpPr/>
          <p:nvPr/>
        </p:nvCxnSpPr>
        <p:spPr>
          <a:xfrm rot="10800000">
            <a:off x="181674" y="2489710"/>
            <a:ext cx="164100" cy="1769100"/>
          </a:xfrm>
          <a:prstGeom prst="straightConnector1">
            <a:avLst/>
          </a:prstGeom>
          <a:noFill/>
          <a:ln w="38100" cap="flat" cmpd="sng">
            <a:solidFill>
              <a:schemeClr val="dk1"/>
            </a:solidFill>
            <a:prstDash val="solid"/>
            <a:round/>
            <a:headEnd type="none" w="med" len="med"/>
            <a:tailEnd type="triangle" w="med" len="med"/>
          </a:ln>
        </p:spPr>
      </p:cxnSp>
      <p:grpSp>
        <p:nvGrpSpPr>
          <p:cNvPr id="407" name="Google Shape;407;p76" descr="Roumy cheese diagram part 2"/>
          <p:cNvGrpSpPr/>
          <p:nvPr/>
        </p:nvGrpSpPr>
        <p:grpSpPr>
          <a:xfrm>
            <a:off x="0" y="2185285"/>
            <a:ext cx="9144000" cy="1505600"/>
            <a:chOff x="-23600" y="2163825"/>
            <a:chExt cx="9144000" cy="1505600"/>
          </a:xfrm>
        </p:grpSpPr>
        <p:pic>
          <p:nvPicPr>
            <p:cNvPr id="408" name="Google Shape;408;p76" descr="Viruses, layers of cheese, and people" title="Roumy Cheese analogy incomple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600" y="2163825"/>
              <a:ext cx="8820750" cy="1505600"/>
            </a:xfrm>
            <a:prstGeom prst="rect">
              <a:avLst/>
            </a:prstGeom>
            <a:noFill/>
            <a:ln>
              <a:noFill/>
            </a:ln>
          </p:spPr>
        </p:pic>
        <p:pic>
          <p:nvPicPr>
            <p:cNvPr id="409" name="Google Shape;409;p76" descr="Three happy graduates"/>
            <p:cNvPicPr preferRelativeResize="0"/>
            <p:nvPr/>
          </p:nvPicPr>
          <p:blipFill>
            <a:blip r:embed="rId4">
              <a:alphaModFix/>
            </a:blip>
            <a:stretch>
              <a:fillRect/>
            </a:stretch>
          </p:blipFill>
          <p:spPr>
            <a:xfrm>
              <a:off x="7882800" y="2343150"/>
              <a:ext cx="1237600" cy="1237600"/>
            </a:xfrm>
            <a:prstGeom prst="rect">
              <a:avLst/>
            </a:prstGeom>
            <a:noFill/>
            <a:ln>
              <a:noFill/>
            </a:ln>
          </p:spPr>
        </p:pic>
        <p:pic>
          <p:nvPicPr>
            <p:cNvPr id="410" name="Google Shape;410;p7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4825" y="3055436"/>
              <a:ext cx="383700" cy="376200"/>
            </a:xfrm>
            <a:prstGeom prst="ellipse">
              <a:avLst/>
            </a:prstGeom>
            <a:noFill/>
            <a:ln>
              <a:noFill/>
            </a:ln>
          </p:spPr>
        </p:pic>
        <p:pic>
          <p:nvPicPr>
            <p:cNvPr id="411" name="Google Shape;411;p7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25725" y="2673575"/>
              <a:ext cx="540000" cy="529500"/>
            </a:xfrm>
            <a:prstGeom prst="ellipse">
              <a:avLst/>
            </a:prstGeom>
            <a:noFill/>
            <a:ln>
              <a:noFill/>
            </a:ln>
          </p:spPr>
        </p:pic>
        <p:pic>
          <p:nvPicPr>
            <p:cNvPr id="412" name="Google Shape;412;p7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86122" y="2252475"/>
              <a:ext cx="270000" cy="264600"/>
            </a:xfrm>
            <a:prstGeom prst="ellipse">
              <a:avLst/>
            </a:prstGeom>
            <a:noFill/>
            <a:ln>
              <a:noFill/>
            </a:ln>
          </p:spPr>
        </p:pic>
        <p:pic>
          <p:nvPicPr>
            <p:cNvPr id="413" name="Google Shape;413;p7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133600" y="2563775"/>
              <a:ext cx="410700" cy="410700"/>
            </a:xfrm>
            <a:prstGeom prst="ellipse">
              <a:avLst/>
            </a:prstGeom>
            <a:noFill/>
            <a:ln>
              <a:noFill/>
            </a:ln>
          </p:spPr>
        </p:pic>
        <p:pic>
          <p:nvPicPr>
            <p:cNvPr id="414" name="Google Shape;414;p7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89525" y="2628175"/>
              <a:ext cx="270000" cy="270000"/>
            </a:xfrm>
            <a:prstGeom prst="ellipse">
              <a:avLst/>
            </a:prstGeom>
            <a:noFill/>
            <a:ln>
              <a:noFill/>
            </a:ln>
          </p:spPr>
        </p:pic>
        <p:pic>
          <p:nvPicPr>
            <p:cNvPr id="415" name="Google Shape;415;p7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10849" y="2246227"/>
              <a:ext cx="383700" cy="347400"/>
            </a:xfrm>
            <a:prstGeom prst="ellipse">
              <a:avLst/>
            </a:prstGeom>
            <a:noFill/>
            <a:ln>
              <a:noFill/>
            </a:ln>
          </p:spPr>
        </p:pic>
        <p:pic>
          <p:nvPicPr>
            <p:cNvPr id="416" name="Google Shape;416;p7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198414" y="2266950"/>
              <a:ext cx="410700" cy="402600"/>
            </a:xfrm>
            <a:prstGeom prst="ellipse">
              <a:avLst/>
            </a:prstGeom>
            <a:noFill/>
            <a:ln>
              <a:noFill/>
            </a:ln>
          </p:spPr>
        </p:pic>
        <p:pic>
          <p:nvPicPr>
            <p:cNvPr id="417" name="Google Shape;417;p7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324600" y="2487575"/>
              <a:ext cx="410700" cy="410700"/>
            </a:xfrm>
            <a:prstGeom prst="ellipse">
              <a:avLst/>
            </a:prstGeom>
            <a:noFill/>
            <a:ln>
              <a:noFill/>
            </a:ln>
          </p:spPr>
        </p:pic>
        <p:sp>
          <p:nvSpPr>
            <p:cNvPr id="418" name="Google Shape;418;p76"/>
            <p:cNvSpPr/>
            <p:nvPr/>
          </p:nvSpPr>
          <p:spPr>
            <a:xfrm>
              <a:off x="6949975" y="2642700"/>
              <a:ext cx="1950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6"/>
            <p:cNvSpPr/>
            <p:nvPr/>
          </p:nvSpPr>
          <p:spPr>
            <a:xfrm>
              <a:off x="3108475" y="2716800"/>
              <a:ext cx="741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6"/>
            <p:cNvSpPr/>
            <p:nvPr/>
          </p:nvSpPr>
          <p:spPr>
            <a:xfrm>
              <a:off x="3489425" y="2261700"/>
              <a:ext cx="741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6"/>
            <p:cNvSpPr/>
            <p:nvPr/>
          </p:nvSpPr>
          <p:spPr>
            <a:xfrm>
              <a:off x="4511575" y="2337900"/>
              <a:ext cx="195000" cy="195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6"/>
            <p:cNvSpPr/>
            <p:nvPr/>
          </p:nvSpPr>
          <p:spPr>
            <a:xfrm>
              <a:off x="5730775" y="2947500"/>
              <a:ext cx="195000" cy="195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0" name="Google Shape;405;p76" descr="Directional arrows">
            <a:extLst>
              <a:ext uri="{FF2B5EF4-FFF2-40B4-BE49-F238E27FC236}">
                <a16:creationId xmlns:a16="http://schemas.microsoft.com/office/drawing/2014/main" id="{9F78D50D-3ED1-0A40-A9FA-8595E99DB7A8}"/>
              </a:ext>
            </a:extLst>
          </p:cNvPr>
          <p:cNvCxnSpPr/>
          <p:nvPr/>
        </p:nvCxnSpPr>
        <p:spPr>
          <a:xfrm rot="10800000" flipH="1">
            <a:off x="349557" y="3213850"/>
            <a:ext cx="768300" cy="1049100"/>
          </a:xfrm>
          <a:prstGeom prst="straightConnector1">
            <a:avLst/>
          </a:prstGeom>
          <a:noFill/>
          <a:ln w="38100" cap="flat" cmpd="sng">
            <a:solidFill>
              <a:schemeClr val="dk1"/>
            </a:solidFill>
            <a:prstDash val="solid"/>
            <a:round/>
            <a:headEnd type="none" w="med" len="med"/>
            <a:tailEnd type="triangle" w="med" len="med"/>
          </a:ln>
        </p:spPr>
      </p:cxnSp>
      <p:cxnSp>
        <p:nvCxnSpPr>
          <p:cNvPr id="405" name="Google Shape;405;p76" descr="Directional arrows"/>
          <p:cNvCxnSpPr/>
          <p:nvPr/>
        </p:nvCxnSpPr>
        <p:spPr>
          <a:xfrm rot="10800000" flipH="1">
            <a:off x="341990" y="3207600"/>
            <a:ext cx="768300" cy="10491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01576-4D2E-3940-B962-AFCAE3A69E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2" name="Title 1">
            <a:extLst>
              <a:ext uri="{FF2B5EF4-FFF2-40B4-BE49-F238E27FC236}">
                <a16:creationId xmlns:a16="http://schemas.microsoft.com/office/drawing/2014/main" id="{D7ADFCA8-D555-F345-B402-954D75AE671B}"/>
              </a:ext>
            </a:extLst>
          </p:cNvPr>
          <p:cNvSpPr>
            <a:spLocks noGrp="1"/>
          </p:cNvSpPr>
          <p:nvPr>
            <p:ph type="title" idx="4294967295"/>
          </p:nvPr>
        </p:nvSpPr>
        <p:spPr>
          <a:xfrm>
            <a:off x="4077292" y="445025"/>
            <a:ext cx="4755007" cy="881950"/>
          </a:xfrm>
        </p:spPr>
        <p:txBody>
          <a:bodyPr>
            <a:normAutofit fontScale="90000"/>
          </a:bodyPr>
          <a:lstStyle/>
          <a:p>
            <a:pPr rtl="0"/>
            <a:r>
              <a:rPr lang="en-US" sz="2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What are some practices/strategies that can enable us to better create equitable and caring learning spaces? </a:t>
            </a:r>
            <a:endParaRPr lang="en-US" dirty="0">
              <a:effectLst/>
            </a:endParaRPr>
          </a:p>
          <a:p>
            <a:endParaRPr lang="en-US" dirty="0"/>
          </a:p>
        </p:txBody>
      </p:sp>
      <p:sp>
        <p:nvSpPr>
          <p:cNvPr id="431" name="Google Shape;431;p77"/>
          <p:cNvSpPr txBox="1"/>
          <p:nvPr/>
        </p:nvSpPr>
        <p:spPr>
          <a:xfrm>
            <a:off x="37450" y="24950"/>
            <a:ext cx="26775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t>Roumy Cheese Analogy for Caring, Equitable Education</a:t>
            </a:r>
            <a:endParaRPr sz="2100"/>
          </a:p>
          <a:p>
            <a:pPr marL="0" lvl="0" indent="0" algn="l" rtl="0">
              <a:spcBef>
                <a:spcPts val="0"/>
              </a:spcBef>
              <a:spcAft>
                <a:spcPts val="0"/>
              </a:spcAft>
              <a:buNone/>
            </a:pPr>
            <a:endParaRPr sz="900"/>
          </a:p>
          <a:p>
            <a:pPr marL="0" lvl="0" indent="0" algn="l" rtl="0">
              <a:spcBef>
                <a:spcPts val="0"/>
              </a:spcBef>
              <a:spcAft>
                <a:spcPts val="0"/>
              </a:spcAft>
              <a:buNone/>
            </a:pPr>
            <a:r>
              <a:rPr lang="en" sz="900"/>
              <a:t>Maha Bali CC-BY-SA</a:t>
            </a:r>
            <a:endParaRPr sz="900"/>
          </a:p>
          <a:p>
            <a:pPr marL="0" lvl="0" indent="0" algn="l" rtl="0">
              <a:spcBef>
                <a:spcPts val="0"/>
              </a:spcBef>
              <a:spcAft>
                <a:spcPts val="0"/>
              </a:spcAft>
              <a:buNone/>
            </a:pPr>
            <a:r>
              <a:rPr lang="en" sz="900"/>
              <a:t>Adapted from</a:t>
            </a:r>
            <a:endParaRPr sz="900"/>
          </a:p>
          <a:p>
            <a:pPr marL="0" lvl="0" indent="0" algn="l" rtl="0">
              <a:spcBef>
                <a:spcPts val="0"/>
              </a:spcBef>
              <a:spcAft>
                <a:spcPts val="0"/>
              </a:spcAft>
              <a:buNone/>
            </a:pPr>
            <a:r>
              <a:rPr lang="en" sz="900"/>
              <a:t> </a:t>
            </a:r>
            <a:r>
              <a:rPr lang="en" sz="900" u="sng">
                <a:solidFill>
                  <a:schemeClr val="hlink"/>
                </a:solidFill>
                <a:hlinkClick r:id="rId3"/>
              </a:rPr>
              <a:t>Ian McKay’s virus analogy</a:t>
            </a:r>
            <a:endParaRPr sz="900"/>
          </a:p>
        </p:txBody>
      </p:sp>
      <p:sp>
        <p:nvSpPr>
          <p:cNvPr id="427" name="Google Shape;427;p77"/>
          <p:cNvSpPr txBox="1"/>
          <p:nvPr/>
        </p:nvSpPr>
        <p:spPr>
          <a:xfrm>
            <a:off x="0" y="4134500"/>
            <a:ext cx="6915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Diverse Causes of Inequity, Need for Care:</a:t>
            </a:r>
            <a:endParaRPr/>
          </a:p>
          <a:p>
            <a:pPr marL="0" lvl="0" indent="0" algn="l" rtl="0">
              <a:spcBef>
                <a:spcPts val="0"/>
              </a:spcBef>
              <a:spcAft>
                <a:spcPts val="0"/>
              </a:spcAft>
              <a:buNone/>
            </a:pPr>
            <a:r>
              <a:rPr lang="en"/>
              <a:t>E.g. Racism, classism, heteropatriarchy, ableism, neuronormativity, xenophobia, etc. Can be large (systemic) or small (individual) &amp; intersectional</a:t>
            </a:r>
            <a:endParaRPr/>
          </a:p>
        </p:txBody>
      </p:sp>
      <p:cxnSp>
        <p:nvCxnSpPr>
          <p:cNvPr id="428" name="Google Shape;428;p77" descr="Directional arrows"/>
          <p:cNvCxnSpPr/>
          <p:nvPr/>
        </p:nvCxnSpPr>
        <p:spPr>
          <a:xfrm rot="10800000">
            <a:off x="190625" y="2487600"/>
            <a:ext cx="164100" cy="1769100"/>
          </a:xfrm>
          <a:prstGeom prst="straightConnector1">
            <a:avLst/>
          </a:prstGeom>
          <a:noFill/>
          <a:ln w="38100" cap="flat" cmpd="sng">
            <a:solidFill>
              <a:schemeClr val="dk1"/>
            </a:solidFill>
            <a:prstDash val="solid"/>
            <a:round/>
            <a:headEnd type="none" w="med" len="med"/>
            <a:tailEnd type="triangle" w="med" len="med"/>
          </a:ln>
        </p:spPr>
      </p:cxnSp>
      <p:cxnSp>
        <p:nvCxnSpPr>
          <p:cNvPr id="429" name="Google Shape;429;p77" descr="Directional arrows"/>
          <p:cNvCxnSpPr/>
          <p:nvPr/>
        </p:nvCxnSpPr>
        <p:spPr>
          <a:xfrm rot="10800000" flipH="1">
            <a:off x="342144" y="3201732"/>
            <a:ext cx="768300" cy="1049100"/>
          </a:xfrm>
          <a:prstGeom prst="straightConnector1">
            <a:avLst/>
          </a:prstGeom>
          <a:noFill/>
          <a:ln w="38100" cap="flat" cmpd="sng">
            <a:solidFill>
              <a:schemeClr val="dk1"/>
            </a:solidFill>
            <a:prstDash val="solid"/>
            <a:round/>
            <a:headEnd type="none" w="med" len="med"/>
            <a:tailEnd type="triangle" w="med" len="med"/>
          </a:ln>
        </p:spPr>
      </p:cxnSp>
      <p:sp>
        <p:nvSpPr>
          <p:cNvPr id="430" name="Google Shape;430;p77"/>
          <p:cNvSpPr txBox="1"/>
          <p:nvPr/>
        </p:nvSpPr>
        <p:spPr>
          <a:xfrm>
            <a:off x="6915150" y="3600450"/>
            <a:ext cx="2234700" cy="147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Black peppercorn represent how some actions meant to promote justice for one group can be harmful for another group</a:t>
            </a:r>
            <a:endParaRPr/>
          </a:p>
        </p:txBody>
      </p:sp>
      <p:cxnSp>
        <p:nvCxnSpPr>
          <p:cNvPr id="432" name="Google Shape;432;p77" descr="Directional arrows"/>
          <p:cNvCxnSpPr/>
          <p:nvPr/>
        </p:nvCxnSpPr>
        <p:spPr>
          <a:xfrm rot="10800000">
            <a:off x="5761650" y="3090600"/>
            <a:ext cx="1153500" cy="1172400"/>
          </a:xfrm>
          <a:prstGeom prst="straightConnector1">
            <a:avLst/>
          </a:prstGeom>
          <a:noFill/>
          <a:ln w="38100" cap="flat" cmpd="sng">
            <a:solidFill>
              <a:schemeClr val="dk1"/>
            </a:solidFill>
            <a:prstDash val="solid"/>
            <a:round/>
            <a:headEnd type="none" w="med" len="med"/>
            <a:tailEnd type="triangle" w="med" len="med"/>
          </a:ln>
        </p:spPr>
      </p:cxnSp>
      <p:grpSp>
        <p:nvGrpSpPr>
          <p:cNvPr id="433" name="Google Shape;433;p77" descr="Roumy cheese diagram"/>
          <p:cNvGrpSpPr/>
          <p:nvPr/>
        </p:nvGrpSpPr>
        <p:grpSpPr>
          <a:xfrm>
            <a:off x="-23600" y="2163825"/>
            <a:ext cx="9144000" cy="1505600"/>
            <a:chOff x="-23600" y="2163825"/>
            <a:chExt cx="9144000" cy="1505600"/>
          </a:xfrm>
        </p:grpSpPr>
        <p:pic>
          <p:nvPicPr>
            <p:cNvPr id="434" name="Google Shape;434;p77" descr="Viruses, layers of roumy cheese with holes and peppercorns, and people" title="Roumy cheese analogy"/>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600" y="2163825"/>
              <a:ext cx="8820750" cy="1505600"/>
            </a:xfrm>
            <a:prstGeom prst="rect">
              <a:avLst/>
            </a:prstGeom>
            <a:noFill/>
            <a:ln>
              <a:noFill/>
            </a:ln>
          </p:spPr>
        </p:pic>
        <p:pic>
          <p:nvPicPr>
            <p:cNvPr id="435" name="Google Shape;435;p77"/>
            <p:cNvPicPr preferRelativeResize="0"/>
            <p:nvPr/>
          </p:nvPicPr>
          <p:blipFill>
            <a:blip r:embed="rId5">
              <a:alphaModFix/>
            </a:blip>
            <a:stretch>
              <a:fillRect/>
            </a:stretch>
          </p:blipFill>
          <p:spPr>
            <a:xfrm>
              <a:off x="7882800" y="2343150"/>
              <a:ext cx="1237600" cy="1237600"/>
            </a:xfrm>
            <a:prstGeom prst="rect">
              <a:avLst/>
            </a:prstGeom>
            <a:noFill/>
            <a:ln>
              <a:noFill/>
            </a:ln>
          </p:spPr>
        </p:pic>
        <p:pic>
          <p:nvPicPr>
            <p:cNvPr id="436" name="Google Shape;436;p7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4825" y="3055436"/>
              <a:ext cx="383700" cy="376200"/>
            </a:xfrm>
            <a:prstGeom prst="ellipse">
              <a:avLst/>
            </a:prstGeom>
            <a:noFill/>
            <a:ln>
              <a:noFill/>
            </a:ln>
          </p:spPr>
        </p:pic>
        <p:pic>
          <p:nvPicPr>
            <p:cNvPr id="437" name="Google Shape;437;p7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25725" y="2673575"/>
              <a:ext cx="540000" cy="529500"/>
            </a:xfrm>
            <a:prstGeom prst="ellipse">
              <a:avLst/>
            </a:prstGeom>
            <a:noFill/>
            <a:ln>
              <a:noFill/>
            </a:ln>
          </p:spPr>
        </p:pic>
        <p:pic>
          <p:nvPicPr>
            <p:cNvPr id="438" name="Google Shape;438;p7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86122" y="2252475"/>
              <a:ext cx="270000" cy="264600"/>
            </a:xfrm>
            <a:prstGeom prst="ellipse">
              <a:avLst/>
            </a:prstGeom>
            <a:noFill/>
            <a:ln>
              <a:noFill/>
            </a:ln>
          </p:spPr>
        </p:pic>
        <p:pic>
          <p:nvPicPr>
            <p:cNvPr id="439" name="Google Shape;439;p7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133600" y="2563775"/>
              <a:ext cx="410700" cy="410700"/>
            </a:xfrm>
            <a:prstGeom prst="ellipse">
              <a:avLst/>
            </a:prstGeom>
            <a:noFill/>
            <a:ln>
              <a:noFill/>
            </a:ln>
          </p:spPr>
        </p:pic>
        <p:pic>
          <p:nvPicPr>
            <p:cNvPr id="440" name="Google Shape;440;p7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189525" y="2628175"/>
              <a:ext cx="270000" cy="270000"/>
            </a:xfrm>
            <a:prstGeom prst="ellipse">
              <a:avLst/>
            </a:prstGeom>
            <a:noFill/>
            <a:ln>
              <a:noFill/>
            </a:ln>
          </p:spPr>
        </p:pic>
        <p:pic>
          <p:nvPicPr>
            <p:cNvPr id="441" name="Google Shape;441;p7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0849" y="2246227"/>
              <a:ext cx="383700" cy="347400"/>
            </a:xfrm>
            <a:prstGeom prst="ellipse">
              <a:avLst/>
            </a:prstGeom>
            <a:noFill/>
            <a:ln>
              <a:noFill/>
            </a:ln>
          </p:spPr>
        </p:pic>
        <p:pic>
          <p:nvPicPr>
            <p:cNvPr id="442" name="Google Shape;442;p77"/>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198414" y="2266950"/>
              <a:ext cx="410700" cy="402600"/>
            </a:xfrm>
            <a:prstGeom prst="ellipse">
              <a:avLst/>
            </a:prstGeom>
            <a:noFill/>
            <a:ln>
              <a:noFill/>
            </a:ln>
          </p:spPr>
        </p:pic>
        <p:pic>
          <p:nvPicPr>
            <p:cNvPr id="443" name="Google Shape;443;p7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324600" y="2487575"/>
              <a:ext cx="410700" cy="410700"/>
            </a:xfrm>
            <a:prstGeom prst="ellipse">
              <a:avLst/>
            </a:prstGeom>
            <a:noFill/>
            <a:ln>
              <a:noFill/>
            </a:ln>
          </p:spPr>
        </p:pic>
        <p:sp>
          <p:nvSpPr>
            <p:cNvPr id="444" name="Google Shape;444;p77"/>
            <p:cNvSpPr/>
            <p:nvPr/>
          </p:nvSpPr>
          <p:spPr>
            <a:xfrm>
              <a:off x="6949975" y="2642700"/>
              <a:ext cx="1950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7"/>
            <p:cNvSpPr/>
            <p:nvPr/>
          </p:nvSpPr>
          <p:spPr>
            <a:xfrm>
              <a:off x="3108475" y="2716800"/>
              <a:ext cx="741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7"/>
            <p:cNvSpPr/>
            <p:nvPr/>
          </p:nvSpPr>
          <p:spPr>
            <a:xfrm>
              <a:off x="3489425" y="2261700"/>
              <a:ext cx="741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7"/>
            <p:cNvSpPr/>
            <p:nvPr/>
          </p:nvSpPr>
          <p:spPr>
            <a:xfrm>
              <a:off x="4511575" y="2337900"/>
              <a:ext cx="195000" cy="195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7"/>
            <p:cNvSpPr/>
            <p:nvPr/>
          </p:nvSpPr>
          <p:spPr>
            <a:xfrm>
              <a:off x="5730775" y="2947500"/>
              <a:ext cx="195000" cy="195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77" descr="Culturally relevant pedagogy"/>
          <p:cNvGrpSpPr/>
          <p:nvPr/>
        </p:nvGrpSpPr>
        <p:grpSpPr>
          <a:xfrm>
            <a:off x="1604047" y="145640"/>
            <a:ext cx="7330203" cy="2208315"/>
            <a:chOff x="1604047" y="145640"/>
            <a:chExt cx="7330203" cy="2208315"/>
          </a:xfrm>
        </p:grpSpPr>
        <p:sp>
          <p:nvSpPr>
            <p:cNvPr id="450" name="Google Shape;450;p77"/>
            <p:cNvSpPr txBox="1"/>
            <p:nvPr/>
          </p:nvSpPr>
          <p:spPr>
            <a:xfrm rot="-2280242">
              <a:off x="7171570" y="1431657"/>
              <a:ext cx="1833959" cy="40009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1" name="Google Shape;451;p77"/>
            <p:cNvSpPr txBox="1"/>
            <p:nvPr/>
          </p:nvSpPr>
          <p:spPr>
            <a:xfrm rot="-2280724">
              <a:off x="1427426" y="9735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Culturally Relevant Pedagogy</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D5E515-9E85-B242-97A1-839B1836E8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 name="Title 1">
            <a:extLst>
              <a:ext uri="{FF2B5EF4-FFF2-40B4-BE49-F238E27FC236}">
                <a16:creationId xmlns:a16="http://schemas.microsoft.com/office/drawing/2014/main" id="{1DD9EF8B-89D2-DC43-B29B-E6DC8A741204}"/>
              </a:ext>
            </a:extLst>
          </p:cNvPr>
          <p:cNvSpPr>
            <a:spLocks noGrp="1"/>
          </p:cNvSpPr>
          <p:nvPr>
            <p:ph type="title" idx="4294967295"/>
          </p:nvPr>
        </p:nvSpPr>
        <p:spPr>
          <a:xfrm>
            <a:off x="150307" y="221875"/>
            <a:ext cx="2393993" cy="1034143"/>
          </a:xfrm>
        </p:spPr>
        <p:txBody>
          <a:bodyPr>
            <a:normAutofit fontScale="90000"/>
          </a:bodyPr>
          <a:lstStyle/>
          <a:p>
            <a:pPr rtl="0"/>
            <a:r>
              <a:rPr lang="en-US" sz="21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Roumy</a:t>
            </a:r>
            <a:r>
              <a:rPr lang="en-US" sz="21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Cheese Analogy for Caring, Equitable Education </a:t>
            </a:r>
            <a:endParaRPr lang="en-US" dirty="0">
              <a:effectLst/>
            </a:endParaRPr>
          </a:p>
          <a:p>
            <a:pPr rtl="0"/>
            <a:r>
              <a:rPr lang="en-US" sz="9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Maha</a:t>
            </a:r>
            <a:r>
              <a:rPr lang="en-US" sz="9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Bali CC-BY-SA</a:t>
            </a:r>
            <a:endParaRPr lang="en-US" dirty="0">
              <a:effectLst/>
            </a:endParaRPr>
          </a:p>
          <a:p>
            <a:pPr rtl="0"/>
            <a:r>
              <a:rPr lang="en-US" sz="9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Adapted from</a:t>
            </a:r>
            <a:endParaRPr lang="en-US" dirty="0">
              <a:effectLst/>
            </a:endParaRPr>
          </a:p>
          <a:p>
            <a:pPr rtl="0"/>
            <a:r>
              <a:rPr lang="en-US" sz="9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900" b="0" i="0" u="sng" dirty="0">
                <a:solidFill>
                  <a:srgbClr val="0097A7"/>
                </a:solidFill>
                <a:effectLst/>
                <a:latin typeface="Arial" panose="020B0604020202020204" pitchFamily="34" charset="0"/>
                <a:ea typeface="Arial" panose="020B0604020202020204" pitchFamily="34" charset="0"/>
                <a:cs typeface="Arial" panose="020B0604020202020204" pitchFamily="34" charset="0"/>
              </a:rPr>
              <a:t>Ian McKay’s virus analogy</a:t>
            </a:r>
            <a:endParaRPr lang="en-US" dirty="0">
              <a:effectLst/>
            </a:endParaRPr>
          </a:p>
          <a:p>
            <a:endParaRPr lang="en-US" dirty="0"/>
          </a:p>
        </p:txBody>
      </p:sp>
      <p:sp>
        <p:nvSpPr>
          <p:cNvPr id="457" name="Google Shape;457;p78"/>
          <p:cNvSpPr txBox="1"/>
          <p:nvPr/>
        </p:nvSpPr>
        <p:spPr>
          <a:xfrm>
            <a:off x="0" y="4134500"/>
            <a:ext cx="6915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Diverse Causes of Inequity, Need for Care:</a:t>
            </a:r>
            <a:endParaRPr/>
          </a:p>
          <a:p>
            <a:pPr marL="0" lvl="0" indent="0" algn="l" rtl="0">
              <a:spcBef>
                <a:spcPts val="0"/>
              </a:spcBef>
              <a:spcAft>
                <a:spcPts val="0"/>
              </a:spcAft>
              <a:buNone/>
            </a:pPr>
            <a:r>
              <a:rPr lang="en"/>
              <a:t>E.g. Racism, classism, heteropatriarchy, ableism, neuronormativity, xenophobia, etc. Can be large (systemic) or small (individual) &amp; intersectional</a:t>
            </a:r>
            <a:endParaRPr/>
          </a:p>
        </p:txBody>
      </p:sp>
      <p:sp>
        <p:nvSpPr>
          <p:cNvPr id="460" name="Google Shape;460;p78"/>
          <p:cNvSpPr txBox="1"/>
          <p:nvPr/>
        </p:nvSpPr>
        <p:spPr>
          <a:xfrm>
            <a:off x="6915150" y="3600450"/>
            <a:ext cx="2234700" cy="147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Black peppercorn represent how some actions meant to promote justice for one group can be harmful for another group</a:t>
            </a:r>
            <a:endParaRPr/>
          </a:p>
        </p:txBody>
      </p:sp>
      <p:grpSp>
        <p:nvGrpSpPr>
          <p:cNvPr id="463" name="Google Shape;463;p78" descr="Categories showing the steps it takes to stop the spread of a virus"/>
          <p:cNvGrpSpPr/>
          <p:nvPr/>
        </p:nvGrpSpPr>
        <p:grpSpPr>
          <a:xfrm>
            <a:off x="-23600" y="138446"/>
            <a:ext cx="9144000" cy="3530978"/>
            <a:chOff x="-23600" y="138446"/>
            <a:chExt cx="9144000" cy="3530978"/>
          </a:xfrm>
        </p:grpSpPr>
        <p:grpSp>
          <p:nvGrpSpPr>
            <p:cNvPr id="464" name="Google Shape;464;p78"/>
            <p:cNvGrpSpPr/>
            <p:nvPr/>
          </p:nvGrpSpPr>
          <p:grpSpPr>
            <a:xfrm>
              <a:off x="-23600" y="2163825"/>
              <a:ext cx="9144000" cy="1505600"/>
              <a:chOff x="-23600" y="2163825"/>
              <a:chExt cx="9144000" cy="1505600"/>
            </a:xfrm>
          </p:grpSpPr>
          <p:pic>
            <p:nvPicPr>
              <p:cNvPr id="465" name="Google Shape;465;p78" descr="Roumy cheese analogy: viruses represent oppressions,  layers of cheese represent strategies towards equity like culturally relevant pedagogy, Universal Design for Learning, learner agency, etc." title="Roumy cheese analog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600" y="2163825"/>
                <a:ext cx="8820750" cy="1505600"/>
              </a:xfrm>
              <a:prstGeom prst="rect">
                <a:avLst/>
              </a:prstGeom>
              <a:noFill/>
              <a:ln>
                <a:noFill/>
              </a:ln>
            </p:spPr>
          </p:pic>
          <p:pic>
            <p:nvPicPr>
              <p:cNvPr id="466" name="Google Shape;466;p78"/>
              <p:cNvPicPr preferRelativeResize="0"/>
              <p:nvPr/>
            </p:nvPicPr>
            <p:blipFill>
              <a:blip r:embed="rId4">
                <a:alphaModFix/>
              </a:blip>
              <a:stretch>
                <a:fillRect/>
              </a:stretch>
            </p:blipFill>
            <p:spPr>
              <a:xfrm>
                <a:off x="7882800" y="2343150"/>
                <a:ext cx="1237600" cy="1237600"/>
              </a:xfrm>
              <a:prstGeom prst="rect">
                <a:avLst/>
              </a:prstGeom>
              <a:noFill/>
              <a:ln>
                <a:noFill/>
              </a:ln>
            </p:spPr>
          </p:pic>
          <p:pic>
            <p:nvPicPr>
              <p:cNvPr id="467" name="Google Shape;467;p7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4825" y="3055436"/>
                <a:ext cx="383700" cy="376200"/>
              </a:xfrm>
              <a:prstGeom prst="ellipse">
                <a:avLst/>
              </a:prstGeom>
              <a:noFill/>
              <a:ln>
                <a:noFill/>
              </a:ln>
            </p:spPr>
          </p:pic>
          <p:pic>
            <p:nvPicPr>
              <p:cNvPr id="468" name="Google Shape;468;p7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25725" y="2673575"/>
                <a:ext cx="540000" cy="529500"/>
              </a:xfrm>
              <a:prstGeom prst="ellipse">
                <a:avLst/>
              </a:prstGeom>
              <a:noFill/>
              <a:ln>
                <a:noFill/>
              </a:ln>
            </p:spPr>
          </p:pic>
          <p:pic>
            <p:nvPicPr>
              <p:cNvPr id="469" name="Google Shape;469;p7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86122" y="2252475"/>
                <a:ext cx="270000" cy="264600"/>
              </a:xfrm>
              <a:prstGeom prst="ellipse">
                <a:avLst/>
              </a:prstGeom>
              <a:noFill/>
              <a:ln>
                <a:noFill/>
              </a:ln>
            </p:spPr>
          </p:pic>
          <p:pic>
            <p:nvPicPr>
              <p:cNvPr id="470" name="Google Shape;470;p7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133600" y="2563775"/>
                <a:ext cx="410700" cy="410700"/>
              </a:xfrm>
              <a:prstGeom prst="ellipse">
                <a:avLst/>
              </a:prstGeom>
              <a:noFill/>
              <a:ln>
                <a:noFill/>
              </a:ln>
            </p:spPr>
          </p:pic>
          <p:pic>
            <p:nvPicPr>
              <p:cNvPr id="471" name="Google Shape;471;p7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189525" y="2628175"/>
                <a:ext cx="270000" cy="270000"/>
              </a:xfrm>
              <a:prstGeom prst="ellipse">
                <a:avLst/>
              </a:prstGeom>
              <a:noFill/>
              <a:ln>
                <a:noFill/>
              </a:ln>
            </p:spPr>
          </p:pic>
          <p:pic>
            <p:nvPicPr>
              <p:cNvPr id="472" name="Google Shape;472;p7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10849" y="2246227"/>
                <a:ext cx="383700" cy="347400"/>
              </a:xfrm>
              <a:prstGeom prst="ellipse">
                <a:avLst/>
              </a:prstGeom>
              <a:noFill/>
              <a:ln>
                <a:noFill/>
              </a:ln>
            </p:spPr>
          </p:pic>
          <p:pic>
            <p:nvPicPr>
              <p:cNvPr id="473" name="Google Shape;473;p7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198414" y="2266950"/>
                <a:ext cx="410700" cy="402600"/>
              </a:xfrm>
              <a:prstGeom prst="ellipse">
                <a:avLst/>
              </a:prstGeom>
              <a:noFill/>
              <a:ln>
                <a:noFill/>
              </a:ln>
            </p:spPr>
          </p:pic>
          <p:pic>
            <p:nvPicPr>
              <p:cNvPr id="474" name="Google Shape;474;p7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324600" y="2487575"/>
                <a:ext cx="410700" cy="410700"/>
              </a:xfrm>
              <a:prstGeom prst="ellipse">
                <a:avLst/>
              </a:prstGeom>
              <a:noFill/>
              <a:ln>
                <a:noFill/>
              </a:ln>
            </p:spPr>
          </p:pic>
          <p:sp>
            <p:nvSpPr>
              <p:cNvPr id="475" name="Google Shape;475;p78"/>
              <p:cNvSpPr/>
              <p:nvPr/>
            </p:nvSpPr>
            <p:spPr>
              <a:xfrm>
                <a:off x="6949975" y="2642700"/>
                <a:ext cx="1950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8"/>
              <p:cNvSpPr/>
              <p:nvPr/>
            </p:nvSpPr>
            <p:spPr>
              <a:xfrm>
                <a:off x="3108475" y="2716800"/>
                <a:ext cx="741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8"/>
              <p:cNvSpPr/>
              <p:nvPr/>
            </p:nvSpPr>
            <p:spPr>
              <a:xfrm>
                <a:off x="3489425" y="2261700"/>
                <a:ext cx="74100" cy="1209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8"/>
              <p:cNvSpPr/>
              <p:nvPr/>
            </p:nvSpPr>
            <p:spPr>
              <a:xfrm>
                <a:off x="4511575" y="2337900"/>
                <a:ext cx="195000" cy="195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8"/>
              <p:cNvSpPr/>
              <p:nvPr/>
            </p:nvSpPr>
            <p:spPr>
              <a:xfrm>
                <a:off x="5730775" y="2947500"/>
                <a:ext cx="195000" cy="1950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78"/>
            <p:cNvGrpSpPr/>
            <p:nvPr/>
          </p:nvGrpSpPr>
          <p:grpSpPr>
            <a:xfrm>
              <a:off x="1604047" y="138446"/>
              <a:ext cx="7330203" cy="2215509"/>
              <a:chOff x="1604047" y="138446"/>
              <a:chExt cx="7330203" cy="2215509"/>
            </a:xfrm>
          </p:grpSpPr>
          <p:sp>
            <p:nvSpPr>
              <p:cNvPr id="481" name="Google Shape;481;p78"/>
              <p:cNvSpPr txBox="1"/>
              <p:nvPr/>
            </p:nvSpPr>
            <p:spPr>
              <a:xfrm rot="-2280724">
                <a:off x="1427426" y="9735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Culturally Relevant Pedagogy</a:t>
                </a:r>
                <a:endParaRPr/>
              </a:p>
            </p:txBody>
          </p:sp>
          <p:sp>
            <p:nvSpPr>
              <p:cNvPr id="482" name="Google Shape;482;p78"/>
              <p:cNvSpPr txBox="1"/>
              <p:nvPr/>
            </p:nvSpPr>
            <p:spPr>
              <a:xfrm rot="-2280724">
                <a:off x="2113226" y="9735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Universal Design for Learning</a:t>
                </a:r>
                <a:endParaRPr/>
              </a:p>
            </p:txBody>
          </p:sp>
          <p:sp>
            <p:nvSpPr>
              <p:cNvPr id="483" name="Google Shape;483;p78"/>
              <p:cNvSpPr txBox="1"/>
              <p:nvPr/>
            </p:nvSpPr>
            <p:spPr>
              <a:xfrm rot="-2280724">
                <a:off x="2722826" y="10497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Self-mapped Learning Pathways</a:t>
                </a:r>
                <a:endParaRPr/>
              </a:p>
            </p:txBody>
          </p:sp>
          <p:sp>
            <p:nvSpPr>
              <p:cNvPr id="484" name="Google Shape;484;p78"/>
              <p:cNvSpPr txBox="1"/>
              <p:nvPr/>
            </p:nvSpPr>
            <p:spPr>
              <a:xfrm rot="-2280724">
                <a:off x="3408626" y="10497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Intentionally Equitable Hospitality</a:t>
                </a:r>
                <a:endParaRPr/>
              </a:p>
            </p:txBody>
          </p:sp>
          <p:sp>
            <p:nvSpPr>
              <p:cNvPr id="485" name="Google Shape;485;p78"/>
              <p:cNvSpPr txBox="1"/>
              <p:nvPr/>
            </p:nvSpPr>
            <p:spPr>
              <a:xfrm rot="-2280724">
                <a:off x="4094426" y="10497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Learner Agency</a:t>
                </a:r>
                <a:endParaRPr/>
              </a:p>
            </p:txBody>
          </p:sp>
          <p:sp>
            <p:nvSpPr>
              <p:cNvPr id="486" name="Google Shape;486;p78"/>
              <p:cNvSpPr txBox="1"/>
              <p:nvPr/>
            </p:nvSpPr>
            <p:spPr>
              <a:xfrm rot="-2280724">
                <a:off x="4780226" y="1049742"/>
                <a:ext cx="2826442" cy="4000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Trauma-informed Pedagogy</a:t>
                </a:r>
                <a:endParaRPr/>
              </a:p>
            </p:txBody>
          </p:sp>
          <p:sp>
            <p:nvSpPr>
              <p:cNvPr id="487" name="Google Shape;487;p78"/>
              <p:cNvSpPr txBox="1"/>
              <p:nvPr/>
            </p:nvSpPr>
            <p:spPr>
              <a:xfrm rot="-2280648">
                <a:off x="5971954" y="1046148"/>
                <a:ext cx="3085692" cy="40009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Institutional Policies (P/F, proctoring)</a:t>
                </a:r>
                <a:endParaRPr/>
              </a:p>
            </p:txBody>
          </p:sp>
          <p:sp>
            <p:nvSpPr>
              <p:cNvPr id="488" name="Google Shape;488;p78"/>
              <p:cNvSpPr txBox="1"/>
              <p:nvPr/>
            </p:nvSpPr>
            <p:spPr>
              <a:xfrm rot="-2280724">
                <a:off x="5389826" y="1125942"/>
                <a:ext cx="2826442" cy="40009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Building community in class</a:t>
                </a:r>
                <a:endParaRPr/>
              </a:p>
            </p:txBody>
          </p:sp>
          <p:sp>
            <p:nvSpPr>
              <p:cNvPr id="489" name="Google Shape;489;p78"/>
              <p:cNvSpPr txBox="1"/>
              <p:nvPr/>
            </p:nvSpPr>
            <p:spPr>
              <a:xfrm rot="-2280543">
                <a:off x="6584569" y="1276105"/>
                <a:ext cx="2338962" cy="40009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Other practices?</a:t>
                </a:r>
                <a:endParaRPr/>
              </a:p>
            </p:txBody>
          </p:sp>
          <p:sp>
            <p:nvSpPr>
              <p:cNvPr id="490" name="Google Shape;490;p78"/>
              <p:cNvSpPr txBox="1"/>
              <p:nvPr/>
            </p:nvSpPr>
            <p:spPr>
              <a:xfrm rot="-2280242">
                <a:off x="7171570" y="1431657"/>
                <a:ext cx="1833959" cy="400097"/>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grpSp>
      <p:cxnSp>
        <p:nvCxnSpPr>
          <p:cNvPr id="458" name="Google Shape;458;p78" descr="Directional arrows"/>
          <p:cNvCxnSpPr/>
          <p:nvPr/>
        </p:nvCxnSpPr>
        <p:spPr>
          <a:xfrm rot="10800000">
            <a:off x="190625" y="2487600"/>
            <a:ext cx="164100" cy="1769100"/>
          </a:xfrm>
          <a:prstGeom prst="straightConnector1">
            <a:avLst/>
          </a:prstGeom>
          <a:noFill/>
          <a:ln w="38100" cap="flat" cmpd="sng">
            <a:solidFill>
              <a:schemeClr val="dk1"/>
            </a:solidFill>
            <a:prstDash val="solid"/>
            <a:round/>
            <a:headEnd type="none" w="med" len="med"/>
            <a:tailEnd type="triangle" w="med" len="med"/>
          </a:ln>
        </p:spPr>
      </p:cxnSp>
      <p:cxnSp>
        <p:nvCxnSpPr>
          <p:cNvPr id="459" name="Google Shape;459;p78" descr="Directional arrows"/>
          <p:cNvCxnSpPr/>
          <p:nvPr/>
        </p:nvCxnSpPr>
        <p:spPr>
          <a:xfrm rot="10800000" flipH="1">
            <a:off x="342144" y="3201732"/>
            <a:ext cx="768300" cy="1049100"/>
          </a:xfrm>
          <a:prstGeom prst="straightConnector1">
            <a:avLst/>
          </a:prstGeom>
          <a:noFill/>
          <a:ln w="38100" cap="flat" cmpd="sng">
            <a:solidFill>
              <a:schemeClr val="dk1"/>
            </a:solidFill>
            <a:prstDash val="solid"/>
            <a:round/>
            <a:headEnd type="none" w="med" len="med"/>
            <a:tailEnd type="triangle" w="med" len="med"/>
          </a:ln>
        </p:spPr>
      </p:cxnSp>
      <p:cxnSp>
        <p:nvCxnSpPr>
          <p:cNvPr id="462" name="Google Shape;462;p78" descr="Directional arrows"/>
          <p:cNvCxnSpPr>
            <a:cxnSpLocks/>
          </p:cNvCxnSpPr>
          <p:nvPr/>
        </p:nvCxnSpPr>
        <p:spPr>
          <a:xfrm flipH="1" flipV="1">
            <a:off x="5925775" y="3142500"/>
            <a:ext cx="989375" cy="11205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2"/>
          <p:cNvSpPr txBox="1">
            <a:spLocks noGrp="1"/>
          </p:cNvSpPr>
          <p:nvPr>
            <p:ph type="ctrTitle"/>
          </p:nvPr>
        </p:nvSpPr>
        <p:spPr>
          <a:xfrm>
            <a:off x="2479900" y="439774"/>
            <a:ext cx="6352500" cy="12401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chemeClr val="tx1"/>
                </a:solidFill>
              </a:rPr>
              <a:t>Territory Acknowledgement</a:t>
            </a:r>
            <a:endParaRPr lang="en-US" sz="4000" dirty="0">
              <a:solidFill>
                <a:schemeClr val="tx1"/>
              </a:solidFill>
            </a:endParaRPr>
          </a:p>
        </p:txBody>
      </p:sp>
      <p:sp>
        <p:nvSpPr>
          <p:cNvPr id="2" name="TextBox 1">
            <a:extLst>
              <a:ext uri="{FF2B5EF4-FFF2-40B4-BE49-F238E27FC236}">
                <a16:creationId xmlns:a16="http://schemas.microsoft.com/office/drawing/2014/main" id="{5EEC9713-4227-EE4D-8D36-123820AD9A67}"/>
              </a:ext>
            </a:extLst>
          </p:cNvPr>
          <p:cNvSpPr txBox="1"/>
          <p:nvPr/>
        </p:nvSpPr>
        <p:spPr>
          <a:xfrm>
            <a:off x="311700" y="2086859"/>
            <a:ext cx="6874207" cy="1631216"/>
          </a:xfrm>
          <a:prstGeom prst="rect">
            <a:avLst/>
          </a:prstGeom>
          <a:noFill/>
        </p:spPr>
        <p:txBody>
          <a:bodyPr wrap="square" rtlCol="0">
            <a:spAutoFit/>
          </a:bodyPr>
          <a:lstStyle/>
          <a:p>
            <a:r>
              <a:rPr lang="en-US" sz="2000" dirty="0"/>
              <a:t>We meet here on land that is indigenous territory. The following are the traditional stewards of the land in Ohio: Wyandot, Delaware, Shawnee, Ottawa, Miami, Eel River, Wea, Chippewa, Potawatomi, Kickapoo, </a:t>
            </a:r>
            <a:r>
              <a:rPr lang="en-US" sz="2000" dirty="0" err="1"/>
              <a:t>Piankashaw</a:t>
            </a:r>
            <a:r>
              <a:rPr lang="en-US" sz="2000" dirty="0"/>
              <a:t>, Kaskaskia, Mingo, Seneca and Ojibwa people.</a:t>
            </a:r>
          </a:p>
        </p:txBody>
      </p:sp>
      <p:sp>
        <p:nvSpPr>
          <p:cNvPr id="228" name="Google Shape;228;p52"/>
          <p:cNvSpPr txBox="1">
            <a:spLocks noGrp="1"/>
          </p:cNvSpPr>
          <p:nvPr>
            <p:ph type="subTitle" idx="1"/>
          </p:nvPr>
        </p:nvSpPr>
        <p:spPr>
          <a:xfrm>
            <a:off x="311700" y="4607725"/>
            <a:ext cx="6962100" cy="457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600" dirty="0"/>
              <a:t>From Jasmine Roberts (of OSU) keynote at OERxDomains21</a:t>
            </a:r>
            <a:endParaRPr sz="1600" dirty="0"/>
          </a:p>
        </p:txBody>
      </p:sp>
      <p:pic>
        <p:nvPicPr>
          <p:cNvPr id="230" name="Google Shape;230;p52" title="Jasmine Roberts Twitter profile pic"/>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51850" y="2828425"/>
            <a:ext cx="2313300" cy="2313300"/>
          </a:xfrm>
          <a:prstGeom prst="ellipse">
            <a:avLst/>
          </a:prstGeom>
          <a:noFill/>
          <a:ln>
            <a:noFill/>
          </a:ln>
        </p:spPr>
      </p:pic>
      <p:sp>
        <p:nvSpPr>
          <p:cNvPr id="3" name="Slide Number Placeholder 2">
            <a:extLst>
              <a:ext uri="{FF2B5EF4-FFF2-40B4-BE49-F238E27FC236}">
                <a16:creationId xmlns:a16="http://schemas.microsoft.com/office/drawing/2014/main" id="{A759434C-F55C-E84C-A7AD-98DCBABA57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8" name="Google Shape;498;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496" name="Google Shape;496;p79"/>
          <p:cNvSpPr txBox="1">
            <a:spLocks noGrp="1"/>
          </p:cNvSpPr>
          <p:nvPr>
            <p:ph type="title"/>
          </p:nvPr>
        </p:nvSpPr>
        <p:spPr>
          <a:xfrm>
            <a:off x="311700" y="826025"/>
            <a:ext cx="8520600" cy="57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400" b="1" dirty="0"/>
              <a:t>Care </a:t>
            </a:r>
            <a:r>
              <a:rPr lang="en" sz="3400" dirty="0"/>
              <a:t>with Parity of Participation</a:t>
            </a:r>
            <a:endParaRPr sz="3400" dirty="0"/>
          </a:p>
        </p:txBody>
      </p:sp>
      <p:sp>
        <p:nvSpPr>
          <p:cNvPr id="497" name="Google Shape;497;p79"/>
          <p:cNvSpPr txBox="1">
            <a:spLocks noGrp="1"/>
          </p:cNvSpPr>
          <p:nvPr>
            <p:ph type="body" idx="1"/>
          </p:nvPr>
        </p:nvSpPr>
        <p:spPr>
          <a:xfrm>
            <a:off x="362500" y="1454171"/>
            <a:ext cx="8520600" cy="3602646"/>
          </a:xfrm>
          <a:prstGeom prst="rect">
            <a:avLst/>
          </a:prstGeom>
          <a:no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2800" dirty="0">
                <a:solidFill>
                  <a:schemeClr val="dk1"/>
                </a:solidFill>
              </a:rPr>
              <a:t>"In the caring approach, we would prefer to advise: do unto others as they would have done unto them." (</a:t>
            </a:r>
            <a:r>
              <a:rPr lang="en" sz="12800" dirty="0" err="1">
                <a:solidFill>
                  <a:schemeClr val="dk1"/>
                </a:solidFill>
              </a:rPr>
              <a:t>Noddings</a:t>
            </a:r>
            <a:r>
              <a:rPr lang="en" sz="12800" dirty="0">
                <a:solidFill>
                  <a:schemeClr val="dk1"/>
                </a:solidFill>
              </a:rPr>
              <a:t>)</a:t>
            </a:r>
            <a:endParaRPr sz="12800" dirty="0">
              <a:solidFill>
                <a:schemeClr val="dk1"/>
              </a:solidFill>
            </a:endParaRPr>
          </a:p>
          <a:p>
            <a:pPr marL="0" lvl="0" indent="0" algn="l" rtl="0">
              <a:spcBef>
                <a:spcPts val="0"/>
              </a:spcBef>
              <a:spcAft>
                <a:spcPts val="0"/>
              </a:spcAft>
              <a:buNone/>
            </a:pPr>
            <a:r>
              <a:rPr lang="en" sz="12800" dirty="0">
                <a:solidFill>
                  <a:schemeClr val="dk1"/>
                </a:solidFill>
              </a:rPr>
              <a:t>I say: “Do unto students as THEY would have done unto THEM)</a:t>
            </a:r>
            <a:endParaRPr sz="12800" dirty="0">
              <a:solidFill>
                <a:schemeClr val="dk1"/>
              </a:solidFill>
            </a:endParaRPr>
          </a:p>
          <a:p>
            <a:pPr marL="0" lvl="0" indent="0" algn="l" rtl="0">
              <a:spcBef>
                <a:spcPts val="0"/>
              </a:spcBef>
              <a:spcAft>
                <a:spcPts val="0"/>
              </a:spcAft>
              <a:buNone/>
            </a:pPr>
            <a:endParaRPr sz="9600" dirty="0">
              <a:solidFill>
                <a:srgbClr val="222222"/>
              </a:solidFill>
              <a:highlight>
                <a:srgbClr val="FFFFFF"/>
              </a:highlight>
            </a:endParaRPr>
          </a:p>
          <a:p>
            <a:pPr marL="0" lvl="0" indent="0" algn="l" rtl="0">
              <a:spcBef>
                <a:spcPts val="0"/>
              </a:spcBef>
              <a:spcAft>
                <a:spcPts val="0"/>
              </a:spcAft>
              <a:buNone/>
            </a:pPr>
            <a:endParaRPr sz="9600" dirty="0">
              <a:solidFill>
                <a:srgbClr val="222222"/>
              </a:solidFill>
              <a:highlight>
                <a:srgbClr val="FFFFFF"/>
              </a:highlight>
            </a:endParaRPr>
          </a:p>
          <a:p>
            <a:pPr marL="0" lvl="0" indent="0" algn="l" rtl="0">
              <a:spcBef>
                <a:spcPts val="0"/>
              </a:spcBef>
              <a:spcAft>
                <a:spcPts val="0"/>
              </a:spcAft>
              <a:buNone/>
            </a:pPr>
            <a:r>
              <a:rPr lang="en" sz="4800" dirty="0" err="1">
                <a:solidFill>
                  <a:srgbClr val="222222"/>
                </a:solidFill>
              </a:rPr>
              <a:t>Noddings</a:t>
            </a:r>
            <a:r>
              <a:rPr lang="en" sz="4800" dirty="0">
                <a:solidFill>
                  <a:srgbClr val="222222"/>
                </a:solidFill>
              </a:rPr>
              <a:t>, N. (2012). The language of care ethics. </a:t>
            </a:r>
            <a:r>
              <a:rPr lang="en" sz="4800" i="1" dirty="0">
                <a:solidFill>
                  <a:srgbClr val="222222"/>
                </a:solidFill>
              </a:rPr>
              <a:t>Knowledge Quest</a:t>
            </a:r>
            <a:r>
              <a:rPr lang="en" sz="4800" dirty="0">
                <a:solidFill>
                  <a:srgbClr val="222222"/>
                </a:solidFill>
              </a:rPr>
              <a:t>, </a:t>
            </a:r>
            <a:r>
              <a:rPr lang="en" sz="4800" i="1" dirty="0">
                <a:solidFill>
                  <a:srgbClr val="222222"/>
                </a:solidFill>
              </a:rPr>
              <a:t>40</a:t>
            </a:r>
            <a:r>
              <a:rPr lang="en" sz="4800" dirty="0">
                <a:solidFill>
                  <a:srgbClr val="222222"/>
                </a:solidFill>
              </a:rPr>
              <a:t>(5), 52.</a:t>
            </a:r>
            <a:endParaRPr sz="4800" dirty="0">
              <a:solidFill>
                <a:srgbClr val="222222"/>
              </a:solidFill>
            </a:endParaRPr>
          </a:p>
          <a:p>
            <a:pPr marL="0" lvl="0" indent="0" algn="l" rtl="0">
              <a:spcBef>
                <a:spcPts val="0"/>
              </a:spcBef>
              <a:spcAft>
                <a:spcPts val="0"/>
              </a:spcAft>
              <a:buNone/>
            </a:pPr>
            <a:r>
              <a:rPr lang="en" sz="4800" dirty="0">
                <a:solidFill>
                  <a:srgbClr val="222222"/>
                </a:solidFill>
              </a:rPr>
              <a:t>Bali, M. (2020). </a:t>
            </a:r>
            <a:r>
              <a:rPr lang="en" sz="4800" u="sng" dirty="0">
                <a:solidFill>
                  <a:schemeClr val="hlink"/>
                </a:solidFill>
                <a:hlinkClick r:id="rId3"/>
              </a:rPr>
              <a:t>https://www.timeshighereducation.com/campus/do-unto-students-they-would-have-done-them</a:t>
            </a:r>
            <a:r>
              <a:rPr lang="en" sz="4800" dirty="0">
                <a:solidFill>
                  <a:srgbClr val="222222"/>
                </a:solidFill>
              </a:rPr>
              <a:t> </a:t>
            </a:r>
            <a:endParaRPr sz="4800" dirty="0">
              <a:solidFill>
                <a:srgbClr val="222222"/>
              </a:solidFill>
            </a:endParaRPr>
          </a:p>
        </p:txBody>
      </p:sp>
      <p:pic>
        <p:nvPicPr>
          <p:cNvPr id="495" name="Google Shape;495;p79" descr="Two star ico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6389971" y="3429000"/>
            <a:ext cx="2783576" cy="1750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6" name="Google Shape;506;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504" name="Google Shape;504;p80"/>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dirty="0"/>
              <a:t>Care with </a:t>
            </a:r>
            <a:r>
              <a:rPr lang="en" sz="3400" b="1" dirty="0"/>
              <a:t>Parity of Participation </a:t>
            </a:r>
            <a:endParaRPr sz="3400" b="1" dirty="0"/>
          </a:p>
        </p:txBody>
      </p:sp>
      <p:sp>
        <p:nvSpPr>
          <p:cNvPr id="505" name="Google Shape;505;p80"/>
          <p:cNvSpPr txBox="1">
            <a:spLocks noGrp="1"/>
          </p:cNvSpPr>
          <p:nvPr>
            <p:ph type="body" idx="1"/>
          </p:nvPr>
        </p:nvSpPr>
        <p:spPr>
          <a:xfrm>
            <a:off x="311700" y="1403863"/>
            <a:ext cx="8520600" cy="3165000"/>
          </a:xfrm>
          <a:prstGeom prst="rect">
            <a:avLst/>
          </a:prstGeom>
        </p:spPr>
        <p:txBody>
          <a:bodyPr spcFirstLastPara="1" wrap="square" lIns="91425" tIns="91425" rIns="91425" bIns="91425" anchor="t" anchorCtr="0">
            <a:normAutofit fontScale="40000" lnSpcReduction="20000"/>
          </a:bodyPr>
          <a:lstStyle/>
          <a:p>
            <a:pPr marL="11431" lvl="0" indent="0" algn="l" rtl="0">
              <a:spcBef>
                <a:spcPts val="0"/>
              </a:spcBef>
              <a:spcAft>
                <a:spcPts val="0"/>
              </a:spcAft>
              <a:buClr>
                <a:srgbClr val="222222"/>
              </a:buClr>
              <a:buSzPct val="100000"/>
              <a:buNone/>
            </a:pPr>
            <a:r>
              <a:rPr lang="en" sz="8550" dirty="0">
                <a:solidFill>
                  <a:srgbClr val="222222"/>
                </a:solidFill>
                <a:highlight>
                  <a:srgbClr val="FFFFFF"/>
                </a:highlight>
              </a:rPr>
              <a:t>“Equal partners” with equal power to influence decision-making</a:t>
            </a:r>
            <a:endParaRPr sz="3550" dirty="0">
              <a:solidFill>
                <a:srgbClr val="222222"/>
              </a:solidFill>
              <a:highlight>
                <a:srgbClr val="FFFFFF"/>
              </a:highlight>
            </a:endParaRPr>
          </a:p>
          <a:p>
            <a:pPr marL="0" lvl="0" indent="0" algn="l" rtl="0">
              <a:spcBef>
                <a:spcPts val="0"/>
              </a:spcBef>
              <a:spcAft>
                <a:spcPts val="0"/>
              </a:spcAft>
              <a:buNone/>
            </a:pPr>
            <a:endParaRPr sz="4800" dirty="0">
              <a:solidFill>
                <a:srgbClr val="222222"/>
              </a:solidFill>
              <a:highlight>
                <a:srgbClr val="FFFFFF"/>
              </a:highlight>
            </a:endParaRPr>
          </a:p>
          <a:p>
            <a:pPr marL="0" lvl="0" indent="0" algn="l" rtl="0">
              <a:spcBef>
                <a:spcPts val="0"/>
              </a:spcBef>
              <a:spcAft>
                <a:spcPts val="0"/>
              </a:spcAft>
              <a:buNone/>
            </a:pPr>
            <a:endParaRPr sz="4800" dirty="0">
              <a:solidFill>
                <a:srgbClr val="222222"/>
              </a:solidFill>
              <a:highlight>
                <a:srgbClr val="FFFFFF"/>
              </a:highlight>
            </a:endParaRPr>
          </a:p>
          <a:p>
            <a:pPr marL="0" lvl="0" indent="0" algn="l" rtl="0">
              <a:spcBef>
                <a:spcPts val="0"/>
              </a:spcBef>
              <a:spcAft>
                <a:spcPts val="0"/>
              </a:spcAft>
              <a:buNone/>
            </a:pPr>
            <a:r>
              <a:rPr lang="en" sz="5900" dirty="0">
                <a:solidFill>
                  <a:srgbClr val="222222"/>
                </a:solidFill>
                <a:highlight>
                  <a:srgbClr val="FFFFFF"/>
                </a:highlight>
              </a:rPr>
              <a:t>Fraser, N. 2005. Reframing justice in a globalizing world. New Left Review, 36, Nov/Dec. Available from: </a:t>
            </a:r>
            <a:r>
              <a:rPr lang="en" sz="5900" u="sng" dirty="0">
                <a:solidFill>
                  <a:schemeClr val="accent5"/>
                </a:solidFill>
                <a:highlight>
                  <a:srgbClr val="FFFFFF"/>
                </a:highlight>
                <a:hlinkClick r:id="rId3">
                  <a:extLst>
                    <a:ext uri="{A12FA001-AC4F-418D-AE19-62706E023703}">
                      <ahyp:hlinkClr xmlns:ahyp="http://schemas.microsoft.com/office/drawing/2018/hyperlinkcolor" val="tx"/>
                    </a:ext>
                  </a:extLst>
                </a:hlinkClick>
              </a:rPr>
              <a:t>newleftreview-org</a:t>
            </a:r>
            <a:r>
              <a:rPr lang="en" sz="5900" dirty="0">
                <a:solidFill>
                  <a:srgbClr val="222222"/>
                </a:solidFill>
                <a:highlight>
                  <a:srgbClr val="FFFFFF"/>
                </a:highlight>
              </a:rPr>
              <a:t> </a:t>
            </a:r>
            <a:endParaRPr sz="5900" dirty="0">
              <a:solidFill>
                <a:schemeClr val="dk1"/>
              </a:solidFill>
            </a:endParaRPr>
          </a:p>
          <a:p>
            <a:pPr marL="0" lvl="0" indent="0" algn="l" rtl="0">
              <a:spcBef>
                <a:spcPts val="0"/>
              </a:spcBef>
              <a:spcAft>
                <a:spcPts val="1200"/>
              </a:spcAft>
              <a:buNone/>
            </a:pPr>
            <a:endParaRPr dirty="0"/>
          </a:p>
        </p:txBody>
      </p:sp>
      <p:pic>
        <p:nvPicPr>
          <p:cNvPr id="503" name="Google Shape;503;p80" descr="Two star ico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6858000" y="3647050"/>
            <a:ext cx="2315550" cy="1455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32</a:t>
            </a:fld>
            <a:endParaRPr>
              <a:solidFill>
                <a:schemeClr val="bg1"/>
              </a:solidFill>
            </a:endParaRPr>
          </a:p>
        </p:txBody>
      </p:sp>
      <p:sp>
        <p:nvSpPr>
          <p:cNvPr id="511" name="Google Shape;511;p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hlinkClick r:id="rId3"/>
              </a:rPr>
              <a:t>Intentionally Equitable Hospitality</a:t>
            </a:r>
            <a:endParaRPr dirty="0"/>
          </a:p>
        </p:txBody>
      </p:sp>
      <p:sp>
        <p:nvSpPr>
          <p:cNvPr id="512" name="Google Shape;512;p81"/>
          <p:cNvSpPr txBox="1"/>
          <p:nvPr/>
        </p:nvSpPr>
        <p:spPr>
          <a:xfrm>
            <a:off x="1270000" y="3170999"/>
            <a:ext cx="6604000" cy="444900"/>
          </a:xfrm>
          <a:prstGeom prst="rect">
            <a:avLst/>
          </a:prstGeom>
          <a:noFill/>
          <a:ln>
            <a:noFill/>
          </a:ln>
        </p:spPr>
        <p:txBody>
          <a:bodyPr spcFirstLastPara="1" wrap="square" lIns="91425" tIns="91425" rIns="91425" bIns="91425" anchor="t" anchorCtr="0">
            <a:noAutofit/>
          </a:bodyPr>
          <a:lstStyle/>
          <a:p>
            <a:pPr lvl="0" algn="ctr"/>
            <a:r>
              <a:rPr lang="en" dirty="0"/>
              <a:t>(</a:t>
            </a:r>
            <a:r>
              <a:rPr lang="en-US" dirty="0" err="1"/>
              <a:t>elearnmag.acm.org</a:t>
            </a:r>
            <a:r>
              <a:rPr lang="en-US" dirty="0"/>
              <a:t>/</a:t>
            </a:r>
            <a:r>
              <a:rPr lang="en-US" dirty="0" err="1"/>
              <a:t>featured.cfm?aid</a:t>
            </a:r>
            <a:r>
              <a:rPr lang="en-US" dirty="0"/>
              <a:t>=3331173)</a:t>
            </a:r>
          </a:p>
          <a:p>
            <a:pPr lvl="0" algn="ctr"/>
            <a:r>
              <a:rPr lang="en" dirty="0"/>
              <a:t>Bali, Caines, Hogue, DeWaard &amp; Friedrich, 2019</a:t>
            </a:r>
            <a:endParaRPr dirty="0"/>
          </a:p>
        </p:txBody>
      </p:sp>
      <p:pic>
        <p:nvPicPr>
          <p:cNvPr id="514" name="Google Shape;514;p81" descr="Two star ico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6237571" y="0"/>
            <a:ext cx="2783576" cy="1750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3" name="Google Shape;523;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33</a:t>
            </a:fld>
            <a:endParaRPr dirty="0">
              <a:solidFill>
                <a:schemeClr val="bg1"/>
              </a:solidFill>
            </a:endParaRPr>
          </a:p>
        </p:txBody>
      </p:sp>
      <p:sp>
        <p:nvSpPr>
          <p:cNvPr id="519" name="Google Shape;519;p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Intentionally Equitable </a:t>
            </a:r>
            <a:r>
              <a:rPr lang="en" b="1" dirty="0">
                <a:solidFill>
                  <a:srgbClr val="1155CC"/>
                </a:solidFill>
              </a:rPr>
              <a:t>Hospitality </a:t>
            </a:r>
            <a:endParaRPr b="1" dirty="0">
              <a:solidFill>
                <a:srgbClr val="1155CC"/>
              </a:solidFill>
            </a:endParaRPr>
          </a:p>
        </p:txBody>
      </p:sp>
      <p:sp>
        <p:nvSpPr>
          <p:cNvPr id="520" name="Google Shape;520;p82"/>
          <p:cNvSpPr txBox="1"/>
          <p:nvPr/>
        </p:nvSpPr>
        <p:spPr>
          <a:xfrm>
            <a:off x="4174950" y="725875"/>
            <a:ext cx="4275900" cy="14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t>You are a “host” building the space Hospitality is your responsibility - Whom do you involve/listen to? How do you make each person welcome?</a:t>
            </a:r>
            <a:endParaRPr sz="1900"/>
          </a:p>
        </p:txBody>
      </p:sp>
      <p:sp>
        <p:nvSpPr>
          <p:cNvPr id="521" name="Google Shape;521;p82"/>
          <p:cNvSpPr txBox="1"/>
          <p:nvPr/>
        </p:nvSpPr>
        <p:spPr>
          <a:xfrm>
            <a:off x="5342925" y="4439700"/>
            <a:ext cx="3000000" cy="34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bg1"/>
                </a:solidFill>
              </a:rPr>
              <a:t>Image by </a:t>
            </a:r>
            <a:r>
              <a:rPr lang="en" sz="1100" u="sng" dirty="0">
                <a:solidFill>
                  <a:schemeClr val="bg1"/>
                </a:solidFill>
                <a:hlinkClick r:id="rId3">
                  <a:extLst>
                    <a:ext uri="{A12FA001-AC4F-418D-AE19-62706E023703}">
                      <ahyp:hlinkClr xmlns:ahyp="http://schemas.microsoft.com/office/drawing/2018/hyperlinkcolor" val="tx"/>
                    </a:ext>
                  </a:extLst>
                </a:hlinkClick>
              </a:rPr>
              <a:t>OpenClipart-Vectors</a:t>
            </a:r>
            <a:r>
              <a:rPr lang="en" sz="1100" dirty="0">
                <a:solidFill>
                  <a:schemeClr val="bg1"/>
                </a:solidFill>
              </a:rPr>
              <a:t> from </a:t>
            </a:r>
            <a:r>
              <a:rPr lang="en" sz="1100" u="sng" dirty="0">
                <a:solidFill>
                  <a:schemeClr val="bg1"/>
                </a:solidFill>
                <a:hlinkClick r:id="rId4">
                  <a:extLst>
                    <a:ext uri="{A12FA001-AC4F-418D-AE19-62706E023703}">
                      <ahyp:hlinkClr xmlns:ahyp="http://schemas.microsoft.com/office/drawing/2018/hyperlinkcolor" val="tx"/>
                    </a:ext>
                  </a:extLst>
                </a:hlinkClick>
              </a:rPr>
              <a:t>Pixabay</a:t>
            </a:r>
            <a:r>
              <a:rPr lang="en" sz="1100" dirty="0">
                <a:solidFill>
                  <a:schemeClr val="bg1"/>
                </a:solidFill>
                <a:highlight>
                  <a:srgbClr val="FFFFFF"/>
                </a:highlight>
              </a:rPr>
              <a:t> </a:t>
            </a:r>
            <a:endParaRPr dirty="0">
              <a:solidFill>
                <a:schemeClr val="bg1"/>
              </a:solidFill>
            </a:endParaRPr>
          </a:p>
        </p:txBody>
      </p:sp>
      <p:pic>
        <p:nvPicPr>
          <p:cNvPr id="522" name="Google Shape;522;p82" descr="blocks, home" title="blocks"/>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732849" y="2882725"/>
            <a:ext cx="2220150" cy="12991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30" name="Google Shape;530;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34</a:t>
            </a:fld>
            <a:endParaRPr dirty="0">
              <a:solidFill>
                <a:schemeClr val="bg1"/>
              </a:solidFill>
            </a:endParaRPr>
          </a:p>
        </p:txBody>
      </p:sp>
      <p:sp>
        <p:nvSpPr>
          <p:cNvPr id="528" name="Google Shape;528;p8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dirty="0">
                <a:solidFill>
                  <a:srgbClr val="1155CC"/>
                </a:solidFill>
              </a:rPr>
              <a:t>Intentionally</a:t>
            </a:r>
            <a:r>
              <a:rPr lang="en" b="1" dirty="0"/>
              <a:t> </a:t>
            </a:r>
            <a:r>
              <a:rPr lang="en" dirty="0"/>
              <a:t>Equitable Hospitality  </a:t>
            </a:r>
            <a:endParaRPr dirty="0"/>
          </a:p>
        </p:txBody>
      </p:sp>
      <p:sp>
        <p:nvSpPr>
          <p:cNvPr id="529" name="Google Shape;529;p83"/>
          <p:cNvSpPr txBox="1"/>
          <p:nvPr/>
        </p:nvSpPr>
        <p:spPr>
          <a:xfrm>
            <a:off x="3967950" y="2814775"/>
            <a:ext cx="4275900" cy="14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t>Set your intention. Walk the talk. It won’t happen automatically or easily, so you need to set the intention - it is not enough to say “oh, I didn’t realize”</a:t>
            </a:r>
            <a:endParaRPr sz="1900"/>
          </a:p>
        </p:txBody>
      </p:sp>
      <p:pic>
        <p:nvPicPr>
          <p:cNvPr id="531" name="Google Shape;531;p83" descr="Icon of person hiking up a hill"/>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95400" y="97050"/>
            <a:ext cx="2112750" cy="2112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3" name="Google Shape;543;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35</a:t>
            </a:fld>
            <a:endParaRPr>
              <a:solidFill>
                <a:schemeClr val="bg1"/>
              </a:solidFill>
            </a:endParaRPr>
          </a:p>
        </p:txBody>
      </p:sp>
      <p:sp>
        <p:nvSpPr>
          <p:cNvPr id="536" name="Google Shape;536;p84"/>
          <p:cNvSpPr txBox="1">
            <a:spLocks noGrp="1"/>
          </p:cNvSpPr>
          <p:nvPr>
            <p:ph type="title"/>
          </p:nvPr>
        </p:nvSpPr>
        <p:spPr>
          <a:xfrm>
            <a:off x="311700" y="20746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Intentionally </a:t>
            </a:r>
            <a:r>
              <a:rPr lang="en" b="1" dirty="0">
                <a:solidFill>
                  <a:srgbClr val="1155CC"/>
                </a:solidFill>
              </a:rPr>
              <a:t>Equitable </a:t>
            </a:r>
            <a:r>
              <a:rPr lang="en" dirty="0"/>
              <a:t>Hospitality. </a:t>
            </a:r>
            <a:endParaRPr dirty="0"/>
          </a:p>
        </p:txBody>
      </p:sp>
      <p:sp>
        <p:nvSpPr>
          <p:cNvPr id="537" name="Google Shape;537;p84"/>
          <p:cNvSpPr txBox="1"/>
          <p:nvPr/>
        </p:nvSpPr>
        <p:spPr>
          <a:xfrm>
            <a:off x="1079500" y="2756500"/>
            <a:ext cx="6946900" cy="10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t>Recognize that if you intend to be hospitable to ALL students, you need to pay attention to the inequities faced by EACH student</a:t>
            </a:r>
            <a:endParaRPr sz="1900" dirty="0"/>
          </a:p>
        </p:txBody>
      </p:sp>
      <p:grpSp>
        <p:nvGrpSpPr>
          <p:cNvPr id="538" name="Google Shape;538;p84" descr="Graphic showing difference between Equality and Equity"/>
          <p:cNvGrpSpPr/>
          <p:nvPr/>
        </p:nvGrpSpPr>
        <p:grpSpPr>
          <a:xfrm>
            <a:off x="3171143" y="452105"/>
            <a:ext cx="3263977" cy="1568109"/>
            <a:chOff x="3859531" y="2182532"/>
            <a:chExt cx="4631726" cy="2580824"/>
          </a:xfrm>
        </p:grpSpPr>
        <p:grpSp>
          <p:nvGrpSpPr>
            <p:cNvPr id="539" name="Google Shape;539;p84"/>
            <p:cNvGrpSpPr/>
            <p:nvPr/>
          </p:nvGrpSpPr>
          <p:grpSpPr>
            <a:xfrm>
              <a:off x="3859531" y="2182532"/>
              <a:ext cx="4631726" cy="2580824"/>
              <a:chOff x="652778" y="851650"/>
              <a:chExt cx="7838426" cy="3911524"/>
            </a:xfrm>
          </p:grpSpPr>
          <p:pic>
            <p:nvPicPr>
              <p:cNvPr id="540" name="Google Shape;540;p84" descr="Equality: three people of different heights, only one can reach the apple on the tree; Equity: same three people with different supports, all can reach the fruit, but one is getting an orange and one is getting care not fruit" title="equity vs equality imag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2778" y="851650"/>
                <a:ext cx="7838426" cy="3911524"/>
              </a:xfrm>
              <a:prstGeom prst="rect">
                <a:avLst/>
              </a:prstGeom>
              <a:noFill/>
              <a:ln>
                <a:noFill/>
              </a:ln>
            </p:spPr>
          </p:pic>
          <p:sp>
            <p:nvSpPr>
              <p:cNvPr id="541" name="Google Shape;541;p84"/>
              <p:cNvSpPr/>
              <p:nvPr/>
            </p:nvSpPr>
            <p:spPr>
              <a:xfrm>
                <a:off x="6612050" y="1636000"/>
                <a:ext cx="373800" cy="3345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2" name="Google Shape;542;p8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466275" y="3317500"/>
              <a:ext cx="428275" cy="428275"/>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50" name="Google Shape;550;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pic>
        <p:nvPicPr>
          <p:cNvPr id="548" name="Google Shape;548;p85" descr="Equity/Care matrix. Bali &amp; Zamora (20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581" y="0"/>
            <a:ext cx="9119893" cy="5143501"/>
          </a:xfrm>
          <a:prstGeom prst="rect">
            <a:avLst/>
          </a:prstGeom>
          <a:noFill/>
          <a:ln>
            <a:noFill/>
          </a:ln>
        </p:spPr>
      </p:pic>
      <p:sp>
        <p:nvSpPr>
          <p:cNvPr id="549" name="Google Shape;549;p85"/>
          <p:cNvSpPr txBox="1">
            <a:spLocks noGrp="1"/>
          </p:cNvSpPr>
          <p:nvPr>
            <p:ph type="title"/>
          </p:nvPr>
        </p:nvSpPr>
        <p:spPr>
          <a:xfrm>
            <a:off x="807725" y="3160650"/>
            <a:ext cx="7464900" cy="1502700"/>
          </a:xfrm>
          <a:prstGeom prst="rect">
            <a:avLst/>
          </a:prstGeom>
          <a:solidFill>
            <a:srgbClr val="FFFFFF"/>
          </a:solidFill>
        </p:spPr>
        <p:txBody>
          <a:bodyPr spcFirstLastPara="1" wrap="square" lIns="91425" tIns="91425" rIns="91425" bIns="91425" anchor="ctr" anchorCtr="0">
            <a:normAutofit fontScale="90000"/>
          </a:bodyPr>
          <a:lstStyle/>
          <a:p>
            <a:pPr lvl="0"/>
            <a:r>
              <a:rPr lang="en" dirty="0">
                <a:hlinkClick r:id="rId4"/>
              </a:rPr>
              <a:t>Equity/Care matrix</a:t>
            </a:r>
            <a:br>
              <a:rPr lang="en" dirty="0"/>
            </a:br>
            <a:r>
              <a:rPr lang="en" sz="2700" dirty="0"/>
              <a:t>(</a:t>
            </a:r>
            <a:r>
              <a:rPr lang="en-US" sz="2700" dirty="0" err="1"/>
              <a:t>youtu.be</a:t>
            </a:r>
            <a:r>
              <a:rPr lang="en-US" sz="2700" dirty="0"/>
              <a:t>/NEeZvM6_8UE)</a:t>
            </a:r>
            <a:endParaRPr sz="2700" dirty="0"/>
          </a:p>
          <a:p>
            <a:pPr marL="0" lvl="0" indent="0" algn="ctr" rtl="0">
              <a:spcBef>
                <a:spcPts val="0"/>
              </a:spcBef>
              <a:spcAft>
                <a:spcPts val="0"/>
              </a:spcAft>
              <a:buNone/>
            </a:pPr>
            <a:r>
              <a:rPr lang="en" sz="2700" dirty="0"/>
              <a:t>Bali &amp; Zamora, 2020 and forthcoming</a:t>
            </a:r>
            <a:endParaRPr sz="27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64" name="Google Shape;564;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555" name="Google Shape;555;p86"/>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Levels of Care &amp; Intentional Equity</a:t>
            </a:r>
            <a:endParaRPr/>
          </a:p>
        </p:txBody>
      </p:sp>
      <p:grpSp>
        <p:nvGrpSpPr>
          <p:cNvPr id="556" name="Google Shape;556;p86" descr="Graphic in the shape of a staircase showing different levels of care &amp; intentional equity."/>
          <p:cNvGrpSpPr/>
          <p:nvPr/>
        </p:nvGrpSpPr>
        <p:grpSpPr>
          <a:xfrm>
            <a:off x="1224650" y="228600"/>
            <a:ext cx="7919350" cy="4975450"/>
            <a:chOff x="1224650" y="228600"/>
            <a:chExt cx="7919350" cy="4975450"/>
          </a:xfrm>
        </p:grpSpPr>
        <p:pic>
          <p:nvPicPr>
            <p:cNvPr id="557" name="Google Shape;557;p86"/>
            <p:cNvPicPr preferRelativeResize="0"/>
            <p:nvPr/>
          </p:nvPicPr>
          <p:blipFill rotWithShape="1">
            <a:blip r:embed="rId3" cstate="screen">
              <a:alphaModFix/>
              <a:extLst>
                <a:ext uri="{28A0092B-C50C-407E-A947-70E740481C1C}">
                  <a14:useLocalDpi xmlns:a14="http://schemas.microsoft.com/office/drawing/2010/main"/>
                </a:ext>
              </a:extLst>
            </a:blip>
            <a:srcRect b="19672"/>
            <a:stretch/>
          </p:blipFill>
          <p:spPr>
            <a:xfrm>
              <a:off x="1224650" y="228600"/>
              <a:ext cx="7919350" cy="4131875"/>
            </a:xfrm>
            <a:prstGeom prst="rect">
              <a:avLst/>
            </a:prstGeom>
            <a:noFill/>
            <a:ln>
              <a:noFill/>
            </a:ln>
          </p:spPr>
        </p:pic>
        <p:pic>
          <p:nvPicPr>
            <p:cNvPr id="558" name="Google Shape;558;p8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24650" y="4285650"/>
              <a:ext cx="7919350" cy="918400"/>
            </a:xfrm>
            <a:prstGeom prst="rect">
              <a:avLst/>
            </a:prstGeom>
            <a:noFill/>
            <a:ln>
              <a:noFill/>
            </a:ln>
          </p:spPr>
        </p:pic>
      </p:grpSp>
      <p:sp>
        <p:nvSpPr>
          <p:cNvPr id="559" name="Google Shape;559;p86"/>
          <p:cNvSpPr txBox="1"/>
          <p:nvPr/>
        </p:nvSpPr>
        <p:spPr>
          <a:xfrm>
            <a:off x="1930175" y="4041650"/>
            <a:ext cx="6245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55CC"/>
                </a:solidFill>
              </a:rPr>
              <a:t>Course philosophy, design, planning</a:t>
            </a:r>
            <a:endParaRPr sz="2200">
              <a:solidFill>
                <a:srgbClr val="1155CC"/>
              </a:solidFill>
            </a:endParaRPr>
          </a:p>
        </p:txBody>
      </p:sp>
      <p:sp>
        <p:nvSpPr>
          <p:cNvPr id="560" name="Google Shape;560;p86"/>
          <p:cNvSpPr txBox="1"/>
          <p:nvPr/>
        </p:nvSpPr>
        <p:spPr>
          <a:xfrm>
            <a:off x="3766125" y="3275575"/>
            <a:ext cx="4546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674EA7"/>
                </a:solidFill>
              </a:rPr>
              <a:t>Habitual practices in class</a:t>
            </a:r>
            <a:endParaRPr sz="2200">
              <a:solidFill>
                <a:srgbClr val="674EA7"/>
              </a:solidFill>
            </a:endParaRPr>
          </a:p>
        </p:txBody>
      </p:sp>
      <p:sp>
        <p:nvSpPr>
          <p:cNvPr id="561" name="Google Shape;561;p86"/>
          <p:cNvSpPr txBox="1"/>
          <p:nvPr/>
        </p:nvSpPr>
        <p:spPr>
          <a:xfrm>
            <a:off x="5526550" y="2284975"/>
            <a:ext cx="2954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A64D79"/>
                </a:solidFill>
              </a:rPr>
              <a:t>Respond in Situations</a:t>
            </a:r>
            <a:endParaRPr sz="2200">
              <a:solidFill>
                <a:srgbClr val="A64D79"/>
              </a:solidFill>
            </a:endParaRPr>
          </a:p>
        </p:txBody>
      </p:sp>
      <p:sp>
        <p:nvSpPr>
          <p:cNvPr id="562" name="Google Shape;562;p86"/>
          <p:cNvSpPr txBox="1"/>
          <p:nvPr/>
        </p:nvSpPr>
        <p:spPr>
          <a:xfrm>
            <a:off x="7332550" y="1212875"/>
            <a:ext cx="1224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Personal/Private</a:t>
            </a:r>
            <a:endParaRPr sz="2000"/>
          </a:p>
        </p:txBody>
      </p:sp>
      <p:sp>
        <p:nvSpPr>
          <p:cNvPr id="563" name="Google Shape;563;p86"/>
          <p:cNvSpPr txBox="1"/>
          <p:nvPr/>
        </p:nvSpPr>
        <p:spPr>
          <a:xfrm>
            <a:off x="381000" y="1295400"/>
            <a:ext cx="2832900" cy="17727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dirty="0">
                <a:solidFill>
                  <a:schemeClr val="dk2"/>
                </a:solidFill>
              </a:rPr>
              <a:t>How do </a:t>
            </a:r>
            <a:r>
              <a:rPr lang="en" sz="2400" i="1" dirty="0">
                <a:solidFill>
                  <a:schemeClr val="dk2"/>
                </a:solidFill>
              </a:rPr>
              <a:t>you</a:t>
            </a:r>
            <a:r>
              <a:rPr lang="en" sz="2400" dirty="0">
                <a:solidFill>
                  <a:schemeClr val="dk2"/>
                </a:solidFill>
              </a:rPr>
              <a:t> show it at each level?</a:t>
            </a:r>
            <a:endParaRPr sz="2400" dirty="0">
              <a:solidFill>
                <a:schemeClr val="dk2"/>
              </a:solidFill>
            </a:endParaRPr>
          </a:p>
          <a:p>
            <a:r>
              <a:rPr lang="en-US" sz="1200" dirty="0">
                <a:hlinkClick r:id="rId5"/>
              </a:rPr>
              <a:t>Pedagogy of Care: Covid-19 Edition</a:t>
            </a:r>
            <a:r>
              <a:rPr lang="en-US" sz="1200" dirty="0"/>
              <a:t> (</a:t>
            </a:r>
            <a:r>
              <a:rPr lang="en-US" sz="1200" dirty="0" err="1"/>
              <a:t>blog.mahabali.me</a:t>
            </a:r>
            <a:r>
              <a:rPr lang="en-US" sz="1200" dirty="0"/>
              <a:t>/educational-technology-2/pedagogy-of-care-covid-19-edition)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1000"/>
                                        <p:tgtEl>
                                          <p:spTgt spid="55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60"/>
                                        </p:tgtEl>
                                        <p:attrNameLst>
                                          <p:attrName>style.visibility</p:attrName>
                                        </p:attrNameLst>
                                      </p:cBhvr>
                                      <p:to>
                                        <p:strVal val="visible"/>
                                      </p:to>
                                    </p:set>
                                    <p:anim calcmode="lin" valueType="num">
                                      <p:cBhvr additive="base">
                                        <p:cTn id="12" dur="1000"/>
                                        <p:tgtEl>
                                          <p:spTgt spid="56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61"/>
                                        </p:tgtEl>
                                        <p:attrNameLst>
                                          <p:attrName>style.visibility</p:attrName>
                                        </p:attrNameLst>
                                      </p:cBhvr>
                                      <p:to>
                                        <p:strVal val="visible"/>
                                      </p:to>
                                    </p:set>
                                    <p:anim calcmode="lin" valueType="num">
                                      <p:cBhvr additive="base">
                                        <p:cTn id="17" dur="1000"/>
                                        <p:tgtEl>
                                          <p:spTgt spid="56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62"/>
                                        </p:tgtEl>
                                        <p:attrNameLst>
                                          <p:attrName>style.visibility</p:attrName>
                                        </p:attrNameLst>
                                      </p:cBhvr>
                                      <p:to>
                                        <p:strVal val="visible"/>
                                      </p:to>
                                    </p:set>
                                    <p:anim calcmode="lin" valueType="num">
                                      <p:cBhvr additive="base">
                                        <p:cTn id="22" dur="1000"/>
                                        <p:tgtEl>
                                          <p:spTgt spid="5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78" name="Google Shape;578;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569" name="Google Shape;569;p8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Levels of Care &amp; Intentional Equity: </a:t>
            </a:r>
            <a:r>
              <a:rPr lang="en" b="1"/>
              <a:t>systemic</a:t>
            </a:r>
            <a:endParaRPr b="1"/>
          </a:p>
        </p:txBody>
      </p:sp>
      <p:grpSp>
        <p:nvGrpSpPr>
          <p:cNvPr id="570" name="Google Shape;570;p87" descr="Graphic in the shape of a staircase showing different levels of care &amp; intentional equity."/>
          <p:cNvGrpSpPr/>
          <p:nvPr/>
        </p:nvGrpSpPr>
        <p:grpSpPr>
          <a:xfrm>
            <a:off x="1224650" y="238446"/>
            <a:ext cx="7919350" cy="4975450"/>
            <a:chOff x="1224650" y="228600"/>
            <a:chExt cx="7919350" cy="4975450"/>
          </a:xfrm>
        </p:grpSpPr>
        <p:pic>
          <p:nvPicPr>
            <p:cNvPr id="571" name="Google Shape;571;p87"/>
            <p:cNvPicPr preferRelativeResize="0"/>
            <p:nvPr/>
          </p:nvPicPr>
          <p:blipFill rotWithShape="1">
            <a:blip r:embed="rId3" cstate="screen">
              <a:alphaModFix/>
              <a:extLst>
                <a:ext uri="{28A0092B-C50C-407E-A947-70E740481C1C}">
                  <a14:useLocalDpi xmlns:a14="http://schemas.microsoft.com/office/drawing/2010/main"/>
                </a:ext>
              </a:extLst>
            </a:blip>
            <a:srcRect b="19672"/>
            <a:stretch/>
          </p:blipFill>
          <p:spPr>
            <a:xfrm>
              <a:off x="1224650" y="228600"/>
              <a:ext cx="7919350" cy="4131875"/>
            </a:xfrm>
            <a:prstGeom prst="rect">
              <a:avLst/>
            </a:prstGeom>
            <a:noFill/>
            <a:ln>
              <a:noFill/>
            </a:ln>
          </p:spPr>
        </p:pic>
        <p:pic>
          <p:nvPicPr>
            <p:cNvPr id="572" name="Google Shape;572;p8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24650" y="4285650"/>
              <a:ext cx="7919350" cy="918400"/>
            </a:xfrm>
            <a:prstGeom prst="rect">
              <a:avLst/>
            </a:prstGeom>
            <a:noFill/>
            <a:ln>
              <a:noFill/>
            </a:ln>
          </p:spPr>
        </p:pic>
      </p:grpSp>
      <p:sp>
        <p:nvSpPr>
          <p:cNvPr id="573" name="Google Shape;573;p87"/>
          <p:cNvSpPr txBox="1"/>
          <p:nvPr/>
        </p:nvSpPr>
        <p:spPr>
          <a:xfrm>
            <a:off x="1791350" y="4041650"/>
            <a:ext cx="6765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1155CC"/>
                </a:solidFill>
              </a:rPr>
              <a:t>Advocate for caring, equitable policies institutionally</a:t>
            </a:r>
            <a:endParaRPr sz="2200">
              <a:solidFill>
                <a:srgbClr val="1155CC"/>
              </a:solidFill>
            </a:endParaRPr>
          </a:p>
        </p:txBody>
      </p:sp>
      <p:sp>
        <p:nvSpPr>
          <p:cNvPr id="574" name="Google Shape;574;p87"/>
          <p:cNvSpPr txBox="1"/>
          <p:nvPr/>
        </p:nvSpPr>
        <p:spPr>
          <a:xfrm>
            <a:off x="3766125" y="3275575"/>
            <a:ext cx="4546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674EA7"/>
                </a:solidFill>
              </a:rPr>
              <a:t>Support others, form allyships</a:t>
            </a:r>
            <a:endParaRPr sz="2200">
              <a:solidFill>
                <a:srgbClr val="674EA7"/>
              </a:solidFill>
            </a:endParaRPr>
          </a:p>
        </p:txBody>
      </p:sp>
      <p:sp>
        <p:nvSpPr>
          <p:cNvPr id="575" name="Google Shape;575;p87"/>
          <p:cNvSpPr txBox="1"/>
          <p:nvPr/>
        </p:nvSpPr>
        <p:spPr>
          <a:xfrm>
            <a:off x="5526550" y="2284975"/>
            <a:ext cx="2954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A64D79"/>
                </a:solidFill>
              </a:rPr>
              <a:t>Speak up in situations</a:t>
            </a:r>
            <a:endParaRPr sz="2200">
              <a:solidFill>
                <a:srgbClr val="A64D79"/>
              </a:solidFill>
            </a:endParaRPr>
          </a:p>
        </p:txBody>
      </p:sp>
      <p:sp>
        <p:nvSpPr>
          <p:cNvPr id="576" name="Google Shape;576;p87"/>
          <p:cNvSpPr txBox="1"/>
          <p:nvPr/>
        </p:nvSpPr>
        <p:spPr>
          <a:xfrm>
            <a:off x="7332550" y="1212875"/>
            <a:ext cx="1224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t>Personal/Private</a:t>
            </a:r>
            <a:endParaRPr sz="2000"/>
          </a:p>
        </p:txBody>
      </p:sp>
      <p:sp>
        <p:nvSpPr>
          <p:cNvPr id="577" name="Google Shape;577;p87"/>
          <p:cNvSpPr txBox="1"/>
          <p:nvPr/>
        </p:nvSpPr>
        <p:spPr>
          <a:xfrm>
            <a:off x="228600" y="1143000"/>
            <a:ext cx="3300900" cy="16711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dirty="0">
                <a:solidFill>
                  <a:schemeClr val="dk2"/>
                </a:solidFill>
              </a:rPr>
              <a:t>How do </a:t>
            </a:r>
            <a:r>
              <a:rPr lang="en" sz="2400" i="1" dirty="0">
                <a:solidFill>
                  <a:schemeClr val="dk2"/>
                </a:solidFill>
              </a:rPr>
              <a:t>you</a:t>
            </a:r>
            <a:r>
              <a:rPr lang="en" sz="2400" dirty="0">
                <a:solidFill>
                  <a:schemeClr val="dk2"/>
                </a:solidFill>
              </a:rPr>
              <a:t> embody it at each level?</a:t>
            </a:r>
          </a:p>
          <a:p>
            <a:pPr>
              <a:lnSpc>
                <a:spcPct val="115000"/>
              </a:lnSpc>
            </a:pPr>
            <a:r>
              <a:rPr lang="en-US" sz="1200" dirty="0">
                <a:hlinkClick r:id="rId5"/>
              </a:rPr>
              <a:t>Pedagogy of Care: Covid-19 Edition</a:t>
            </a:r>
            <a:r>
              <a:rPr lang="en-US" sz="1200" dirty="0"/>
              <a:t> (</a:t>
            </a:r>
            <a:r>
              <a:rPr lang="en-US" sz="1200" dirty="0" err="1"/>
              <a:t>blog.mahabali.me</a:t>
            </a:r>
            <a:r>
              <a:rPr lang="en-US" sz="1200" dirty="0"/>
              <a:t>/educational-technology-2/pedagogy-of-care-covid-19-edition)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 calcmode="lin" valueType="num">
                                      <p:cBhvr additive="base">
                                        <p:cTn id="7" dur="1000"/>
                                        <p:tgtEl>
                                          <p:spTgt spid="57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74"/>
                                        </p:tgtEl>
                                        <p:attrNameLst>
                                          <p:attrName>style.visibility</p:attrName>
                                        </p:attrNameLst>
                                      </p:cBhvr>
                                      <p:to>
                                        <p:strVal val="visible"/>
                                      </p:to>
                                    </p:set>
                                    <p:anim calcmode="lin" valueType="num">
                                      <p:cBhvr additive="base">
                                        <p:cTn id="12" dur="1000"/>
                                        <p:tgtEl>
                                          <p:spTgt spid="57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75"/>
                                        </p:tgtEl>
                                        <p:attrNameLst>
                                          <p:attrName>style.visibility</p:attrName>
                                        </p:attrNameLst>
                                      </p:cBhvr>
                                      <p:to>
                                        <p:strVal val="visible"/>
                                      </p:to>
                                    </p:set>
                                    <p:anim calcmode="lin" valueType="num">
                                      <p:cBhvr additive="base">
                                        <p:cTn id="17" dur="1000"/>
                                        <p:tgtEl>
                                          <p:spTgt spid="57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76"/>
                                        </p:tgtEl>
                                        <p:attrNameLst>
                                          <p:attrName>style.visibility</p:attrName>
                                        </p:attrNameLst>
                                      </p:cBhvr>
                                      <p:to>
                                        <p:strVal val="visible"/>
                                      </p:to>
                                    </p:set>
                                    <p:anim calcmode="lin" valueType="num">
                                      <p:cBhvr additive="base">
                                        <p:cTn id="22" dur="1000"/>
                                        <p:tgtEl>
                                          <p:spTgt spid="5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19FC27-3F5C-584C-9817-014A94A0AC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bg1"/>
                </a:solidFill>
              </a:rPr>
              <a:t>39</a:t>
            </a:fld>
            <a:endParaRPr lang="en">
              <a:solidFill>
                <a:schemeClr val="bg1"/>
              </a:solidFill>
            </a:endParaRPr>
          </a:p>
        </p:txBody>
      </p:sp>
      <p:sp>
        <p:nvSpPr>
          <p:cNvPr id="583" name="Google Shape;583;p88"/>
          <p:cNvSpPr txBox="1">
            <a:spLocks noGrp="1"/>
          </p:cNvSpPr>
          <p:nvPr>
            <p:ph type="title"/>
          </p:nvPr>
        </p:nvSpPr>
        <p:spPr>
          <a:xfrm>
            <a:off x="311700" y="879400"/>
            <a:ext cx="8520600" cy="27297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“Teachers who care, who serve their students, are usually at odds with the environments wherein we teach”</a:t>
            </a:r>
            <a:endParaRPr dirty="0"/>
          </a:p>
          <a:p>
            <a:pPr marL="0" lvl="0" indent="0" algn="ctr" rtl="0">
              <a:spcBef>
                <a:spcPts val="0"/>
              </a:spcBef>
              <a:spcAft>
                <a:spcPts val="0"/>
              </a:spcAft>
              <a:buNone/>
            </a:pPr>
            <a:r>
              <a:rPr lang="en" dirty="0"/>
              <a:t>Bell Hooks, 2003,</a:t>
            </a:r>
            <a:br>
              <a:rPr lang="en" dirty="0"/>
            </a:br>
            <a:r>
              <a:rPr lang="en" i="1" dirty="0"/>
              <a:t>Teaching in Community</a:t>
            </a:r>
            <a:r>
              <a:rPr lang="en" dirty="0"/>
              <a:t>, p. 91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3"/>
          <p:cNvSpPr txBox="1">
            <a:spLocks noGrp="1"/>
          </p:cNvSpPr>
          <p:nvPr>
            <p:ph type="title"/>
          </p:nvPr>
        </p:nvSpPr>
        <p:spPr>
          <a:xfrm>
            <a:off x="159300" y="74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Plan for this plenary</a:t>
            </a:r>
            <a:endParaRPr dirty="0"/>
          </a:p>
        </p:txBody>
      </p:sp>
      <p:sp>
        <p:nvSpPr>
          <p:cNvPr id="236" name="Google Shape;236;p53"/>
          <p:cNvSpPr txBox="1">
            <a:spLocks noGrp="1"/>
          </p:cNvSpPr>
          <p:nvPr>
            <p:ph type="body" idx="1"/>
          </p:nvPr>
        </p:nvSpPr>
        <p:spPr>
          <a:xfrm>
            <a:off x="311700" y="1403875"/>
            <a:ext cx="7939200" cy="3165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solidFill>
                  <a:schemeClr val="tx1"/>
                </a:solidFill>
              </a:rPr>
              <a:t>Checking in</a:t>
            </a:r>
            <a:endParaRPr sz="2000" dirty="0">
              <a:solidFill>
                <a:schemeClr val="tx1"/>
              </a:solidFill>
            </a:endParaRPr>
          </a:p>
          <a:p>
            <a:pPr marL="457200" lvl="0" indent="-355600" algn="l" rtl="0">
              <a:spcBef>
                <a:spcPts val="0"/>
              </a:spcBef>
              <a:spcAft>
                <a:spcPts val="0"/>
              </a:spcAft>
              <a:buClr>
                <a:schemeClr val="dk1"/>
              </a:buClr>
              <a:buSzPts val="2000"/>
              <a:buChar char="●"/>
            </a:pPr>
            <a:r>
              <a:rPr lang="en" sz="2000" dirty="0" err="1">
                <a:solidFill>
                  <a:schemeClr val="tx1"/>
                </a:solidFill>
              </a:rPr>
              <a:t>Chatterfall</a:t>
            </a:r>
            <a:endParaRPr sz="2000" dirty="0">
              <a:solidFill>
                <a:schemeClr val="tx1"/>
              </a:solidFill>
            </a:endParaRPr>
          </a:p>
          <a:p>
            <a:pPr marL="457200" lvl="0" indent="-355600" algn="l" rtl="0">
              <a:spcBef>
                <a:spcPts val="0"/>
              </a:spcBef>
              <a:spcAft>
                <a:spcPts val="0"/>
              </a:spcAft>
              <a:buSzPts val="2000"/>
              <a:buChar char="●"/>
            </a:pPr>
            <a:r>
              <a:rPr lang="en" sz="2000" dirty="0">
                <a:solidFill>
                  <a:schemeClr val="tx1"/>
                </a:solidFill>
              </a:rPr>
              <a:t>Equity &amp; Care</a:t>
            </a:r>
            <a:endParaRPr sz="2000" dirty="0">
              <a:solidFill>
                <a:schemeClr val="tx1"/>
              </a:solidFill>
            </a:endParaRPr>
          </a:p>
          <a:p>
            <a:pPr marL="914400" lvl="1" indent="-355600" algn="l" rtl="0">
              <a:spcBef>
                <a:spcPts val="0"/>
              </a:spcBef>
              <a:spcAft>
                <a:spcPts val="0"/>
              </a:spcAft>
              <a:buClr>
                <a:schemeClr val="dk1"/>
              </a:buClr>
              <a:buSzPts val="2000"/>
              <a:buChar char="○"/>
            </a:pPr>
            <a:r>
              <a:rPr lang="en" sz="2000" dirty="0">
                <a:solidFill>
                  <a:schemeClr val="tx1"/>
                </a:solidFill>
              </a:rPr>
              <a:t>New: </a:t>
            </a:r>
            <a:r>
              <a:rPr lang="en" sz="2000" dirty="0" err="1">
                <a:solidFill>
                  <a:schemeClr val="tx1"/>
                </a:solidFill>
              </a:rPr>
              <a:t>Roumy</a:t>
            </a:r>
            <a:r>
              <a:rPr lang="en" sz="2000" dirty="0">
                <a:solidFill>
                  <a:schemeClr val="tx1"/>
                </a:solidFill>
              </a:rPr>
              <a:t> Cheese analogy</a:t>
            </a:r>
            <a:endParaRPr sz="2000" dirty="0">
              <a:solidFill>
                <a:schemeClr val="tx1"/>
              </a:solidFill>
            </a:endParaRPr>
          </a:p>
          <a:p>
            <a:pPr marL="457200" lvl="0" indent="-355600" algn="l" rtl="0">
              <a:spcBef>
                <a:spcPts val="0"/>
              </a:spcBef>
              <a:spcAft>
                <a:spcPts val="0"/>
              </a:spcAft>
              <a:buSzPts val="2000"/>
              <a:buChar char="●"/>
            </a:pPr>
            <a:r>
              <a:rPr lang="en" sz="2000" dirty="0">
                <a:solidFill>
                  <a:schemeClr val="tx1"/>
                </a:solidFill>
              </a:rPr>
              <a:t>Practical tips for building community online with Intentionally Equitable Hospitality</a:t>
            </a:r>
            <a:endParaRPr sz="2000" dirty="0">
              <a:solidFill>
                <a:schemeClr val="tx1"/>
              </a:solidFill>
            </a:endParaRPr>
          </a:p>
          <a:p>
            <a:pPr marL="457200" lvl="0" indent="-355600" algn="l" rtl="0">
              <a:spcBef>
                <a:spcPts val="0"/>
              </a:spcBef>
              <a:spcAft>
                <a:spcPts val="0"/>
              </a:spcAft>
              <a:buClr>
                <a:schemeClr val="dk1"/>
              </a:buClr>
              <a:buSzPts val="2000"/>
              <a:buChar char="●"/>
            </a:pPr>
            <a:r>
              <a:rPr lang="en" sz="2000" dirty="0">
                <a:solidFill>
                  <a:schemeClr val="tx1"/>
                </a:solidFill>
              </a:rPr>
              <a:t>Spiral Journal (key takeaways)</a:t>
            </a:r>
            <a:endParaRPr sz="2000" dirty="0">
              <a:solidFill>
                <a:schemeClr val="tx1"/>
              </a:solidFill>
            </a:endParaRPr>
          </a:p>
        </p:txBody>
      </p:sp>
      <p:sp>
        <p:nvSpPr>
          <p:cNvPr id="237" name="Google Shape;23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4B5E79-559D-714F-B537-81BD45AC83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bg1"/>
                </a:solidFill>
              </a:rPr>
              <a:t>40</a:t>
            </a:fld>
            <a:endParaRPr lang="en">
              <a:solidFill>
                <a:schemeClr val="bg1"/>
              </a:solidFill>
            </a:endParaRPr>
          </a:p>
        </p:txBody>
      </p:sp>
      <p:sp>
        <p:nvSpPr>
          <p:cNvPr id="588" name="Google Shape;588;p89"/>
          <p:cNvSpPr txBox="1">
            <a:spLocks noGrp="1"/>
          </p:cNvSpPr>
          <p:nvPr>
            <p:ph type="title"/>
          </p:nvPr>
        </p:nvSpPr>
        <p:spPr>
          <a:xfrm>
            <a:off x="311700" y="685800"/>
            <a:ext cx="8520600" cy="3022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711" dirty="0" err="1"/>
              <a:t>Tronto</a:t>
            </a:r>
            <a:r>
              <a:rPr lang="en" sz="2711" dirty="0"/>
              <a:t> advises us to resist neoliberalism which perpetuates inequality and lack of care:</a:t>
            </a:r>
            <a:endParaRPr sz="2711" dirty="0"/>
          </a:p>
          <a:p>
            <a:pPr marL="0" lvl="0" indent="0" algn="ctr" rtl="0">
              <a:spcBef>
                <a:spcPts val="0"/>
              </a:spcBef>
              <a:spcAft>
                <a:spcPts val="0"/>
              </a:spcAft>
              <a:buNone/>
            </a:pPr>
            <a:r>
              <a:rPr lang="en" dirty="0"/>
              <a:t>“Humans can organize society so that they are not only and always in constant and vicious competition with one another”</a:t>
            </a:r>
            <a:endParaRPr dirty="0"/>
          </a:p>
          <a:p>
            <a:pPr marL="0" lvl="0" indent="0" algn="ctr" rtl="0">
              <a:spcBef>
                <a:spcPts val="0"/>
              </a:spcBef>
              <a:spcAft>
                <a:spcPts val="0"/>
              </a:spcAft>
              <a:buNone/>
            </a:pPr>
            <a:r>
              <a:rPr lang="en" dirty="0" err="1"/>
              <a:t>Tronto</a:t>
            </a:r>
            <a:r>
              <a:rPr lang="en" dirty="0"/>
              <a:t> (2013) p. 146</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F625A0-5D6F-BF4C-8FFF-0848ACA25B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bg1"/>
                </a:solidFill>
              </a:rPr>
              <a:t>41</a:t>
            </a:fld>
            <a:endParaRPr lang="en">
              <a:solidFill>
                <a:schemeClr val="bg1"/>
              </a:solidFill>
            </a:endParaRPr>
          </a:p>
        </p:txBody>
      </p:sp>
      <p:sp>
        <p:nvSpPr>
          <p:cNvPr id="593" name="Google Shape;593;p90"/>
          <p:cNvSpPr txBox="1">
            <a:spLocks noGrp="1"/>
          </p:cNvSpPr>
          <p:nvPr>
            <p:ph type="title"/>
          </p:nvPr>
        </p:nvSpPr>
        <p:spPr>
          <a:xfrm>
            <a:off x="311700" y="368300"/>
            <a:ext cx="8520600" cy="3340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2711"/>
              <a:t>My version for universities:</a:t>
            </a:r>
            <a:endParaRPr sz="2711"/>
          </a:p>
          <a:p>
            <a:pPr marL="0" lvl="0" indent="0" algn="ctr" rtl="0">
              <a:spcBef>
                <a:spcPts val="0"/>
              </a:spcBef>
              <a:spcAft>
                <a:spcPts val="0"/>
              </a:spcAft>
              <a:buNone/>
            </a:pPr>
            <a:r>
              <a:rPr lang="en"/>
              <a:t>“Universities can organize their systems so that faculty and students are not only and always in constant and vicious competition with their peers and one another”</a:t>
            </a:r>
            <a:endParaRPr/>
          </a:p>
          <a:p>
            <a:pPr marL="0" lvl="0" indent="0" algn="ctr" rtl="0">
              <a:spcBef>
                <a:spcPts val="0"/>
              </a:spcBef>
              <a:spcAft>
                <a:spcPts val="0"/>
              </a:spcAft>
              <a:buNone/>
            </a:pPr>
            <a:r>
              <a:rPr lang="en"/>
              <a:t>Tronto (2013) p. 146</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8C7CD-AABD-2A47-9B38-92D6224190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598" name="Google Shape;598;p91"/>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might institutions promote equity/care? Reduce competition?</a:t>
            </a:r>
            <a:endParaRPr/>
          </a:p>
        </p:txBody>
      </p:sp>
      <p:sp>
        <p:nvSpPr>
          <p:cNvPr id="599" name="Google Shape;599;p91"/>
          <p:cNvSpPr txBox="1">
            <a:spLocks noGrp="1"/>
          </p:cNvSpPr>
          <p:nvPr>
            <p:ph type="body" idx="1"/>
          </p:nvPr>
        </p:nvSpPr>
        <p:spPr>
          <a:xfrm>
            <a:off x="311700" y="1699199"/>
            <a:ext cx="8520600" cy="28698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dirty="0">
                <a:solidFill>
                  <a:schemeClr val="tx1"/>
                </a:solidFill>
              </a:rPr>
              <a:t>Equitable/fair treatment of those employed by the university, from recruitment, to pay, to promotion criteria - to job security</a:t>
            </a:r>
            <a:endParaRPr sz="2000" dirty="0">
              <a:solidFill>
                <a:schemeClr val="tx1"/>
              </a:solidFill>
            </a:endParaRPr>
          </a:p>
          <a:p>
            <a:pPr marL="457200" lvl="0" indent="-355600" algn="l" rtl="0">
              <a:spcBef>
                <a:spcPts val="0"/>
              </a:spcBef>
              <a:spcAft>
                <a:spcPts val="0"/>
              </a:spcAft>
              <a:buSzPts val="2000"/>
              <a:buChar char="●"/>
            </a:pPr>
            <a:r>
              <a:rPr lang="en" sz="2000" dirty="0">
                <a:solidFill>
                  <a:schemeClr val="tx1"/>
                </a:solidFill>
              </a:rPr>
              <a:t>Equitable policies for students make it easier for teachers to care for students (e.g. cooperation between departments for students with disabilities)</a:t>
            </a:r>
            <a:endParaRPr sz="2000" dirty="0">
              <a:solidFill>
                <a:schemeClr val="tx1"/>
              </a:solidFill>
            </a:endParaRPr>
          </a:p>
          <a:p>
            <a:pPr marL="457200" lvl="0" indent="-355600" algn="l" rtl="0">
              <a:spcBef>
                <a:spcPts val="0"/>
              </a:spcBef>
              <a:spcAft>
                <a:spcPts val="0"/>
              </a:spcAft>
              <a:buSzPts val="2000"/>
              <a:buChar char="●"/>
            </a:pPr>
            <a:r>
              <a:rPr lang="en" sz="2000" dirty="0">
                <a:solidFill>
                  <a:schemeClr val="tx1"/>
                </a:solidFill>
              </a:rPr>
              <a:t>Policies that reduce anxiety during the pandemic - such as P/NP policies, rejecting remote proctoring, etc.</a:t>
            </a:r>
            <a:endParaRPr sz="2000" dirty="0">
              <a:solidFill>
                <a:schemeClr val="tx1"/>
              </a:solidFill>
            </a:endParaRPr>
          </a:p>
          <a:p>
            <a:pPr marL="457200" lvl="0" indent="-355600" algn="l" rtl="0">
              <a:spcBef>
                <a:spcPts val="0"/>
              </a:spcBef>
              <a:spcAft>
                <a:spcPts val="0"/>
              </a:spcAft>
              <a:buSzPts val="2000"/>
              <a:buChar char="●"/>
            </a:pPr>
            <a:r>
              <a:rPr lang="en" sz="2000" dirty="0">
                <a:solidFill>
                  <a:schemeClr val="tx1"/>
                </a:solidFill>
              </a:rPr>
              <a:t>Other ways?</a:t>
            </a:r>
            <a:endParaRPr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xEl>
                                              <p:pRg st="0" end="0"/>
                                            </p:txEl>
                                          </p:spTgt>
                                        </p:tgtEl>
                                        <p:attrNameLst>
                                          <p:attrName>style.visibility</p:attrName>
                                        </p:attrNameLst>
                                      </p:cBhvr>
                                      <p:to>
                                        <p:strVal val="visible"/>
                                      </p:to>
                                    </p:set>
                                    <p:animEffect transition="in" filter="fade">
                                      <p:cBhvr>
                                        <p:cTn id="7" dur="1000"/>
                                        <p:tgtEl>
                                          <p:spTgt spid="5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9">
                                            <p:txEl>
                                              <p:pRg st="1" end="1"/>
                                            </p:txEl>
                                          </p:spTgt>
                                        </p:tgtEl>
                                        <p:attrNameLst>
                                          <p:attrName>style.visibility</p:attrName>
                                        </p:attrNameLst>
                                      </p:cBhvr>
                                      <p:to>
                                        <p:strVal val="visible"/>
                                      </p:to>
                                    </p:set>
                                    <p:animEffect transition="in" filter="fade">
                                      <p:cBhvr>
                                        <p:cTn id="12" dur="1000"/>
                                        <p:tgtEl>
                                          <p:spTgt spid="5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9">
                                            <p:txEl>
                                              <p:pRg st="2" end="2"/>
                                            </p:txEl>
                                          </p:spTgt>
                                        </p:tgtEl>
                                        <p:attrNameLst>
                                          <p:attrName>style.visibility</p:attrName>
                                        </p:attrNameLst>
                                      </p:cBhvr>
                                      <p:to>
                                        <p:strVal val="visible"/>
                                      </p:to>
                                    </p:set>
                                    <p:animEffect transition="in" filter="fade">
                                      <p:cBhvr>
                                        <p:cTn id="17" dur="1000"/>
                                        <p:tgtEl>
                                          <p:spTgt spid="5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9">
                                            <p:txEl>
                                              <p:pRg st="3" end="3"/>
                                            </p:txEl>
                                          </p:spTgt>
                                        </p:tgtEl>
                                        <p:attrNameLst>
                                          <p:attrName>style.visibility</p:attrName>
                                        </p:attrNameLst>
                                      </p:cBhvr>
                                      <p:to>
                                        <p:strVal val="visible"/>
                                      </p:to>
                                    </p:set>
                                    <p:animEffect transition="in" filter="fade">
                                      <p:cBhvr>
                                        <p:cTn id="22" dur="1000"/>
                                        <p:tgtEl>
                                          <p:spTgt spid="5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C4A3E0-5E64-B048-9061-10412C2E7D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604" name="Google Shape;604;p92"/>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we need to resist to promote equity/care? Reduce competition? Enhance students’ freedom?</a:t>
            </a:r>
            <a:endParaRPr/>
          </a:p>
        </p:txBody>
      </p:sp>
      <p:sp>
        <p:nvSpPr>
          <p:cNvPr id="605" name="Google Shape;605;p92"/>
          <p:cNvSpPr txBox="1">
            <a:spLocks noGrp="1"/>
          </p:cNvSpPr>
          <p:nvPr>
            <p:ph type="body" idx="1"/>
          </p:nvPr>
        </p:nvSpPr>
        <p:spPr>
          <a:xfrm>
            <a:off x="311700" y="1699199"/>
            <a:ext cx="8520600" cy="28698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solidFill>
                  <a:schemeClr val="tx1"/>
                </a:solidFill>
              </a:rPr>
              <a:t>Grading systems (arbitrary, competitive)</a:t>
            </a:r>
            <a:endParaRPr sz="2400">
              <a:solidFill>
                <a:schemeClr val="tx1"/>
              </a:solidFill>
            </a:endParaRPr>
          </a:p>
          <a:p>
            <a:pPr marL="457200" lvl="0" indent="-381000" algn="l" rtl="0">
              <a:spcBef>
                <a:spcPts val="0"/>
              </a:spcBef>
              <a:spcAft>
                <a:spcPts val="0"/>
              </a:spcAft>
              <a:buSzPts val="2400"/>
              <a:buAutoNum type="arabicPeriod"/>
            </a:pPr>
            <a:r>
              <a:rPr lang="en" sz="2400">
                <a:solidFill>
                  <a:schemeClr val="tx1"/>
                </a:solidFill>
              </a:rPr>
              <a:t>Remote proctoring - normalizing surveillance</a:t>
            </a:r>
            <a:endParaRPr sz="2400">
              <a:solidFill>
                <a:schemeClr val="tx1"/>
              </a:solidFill>
            </a:endParaRPr>
          </a:p>
          <a:p>
            <a:pPr marL="457200" lvl="0" indent="-381000" algn="l" rtl="0">
              <a:spcBef>
                <a:spcPts val="0"/>
              </a:spcBef>
              <a:spcAft>
                <a:spcPts val="0"/>
              </a:spcAft>
              <a:buSzPts val="2400"/>
              <a:buAutoNum type="arabicPeriod"/>
            </a:pPr>
            <a:r>
              <a:rPr lang="en" sz="2400">
                <a:solidFill>
                  <a:schemeClr val="tx1"/>
                </a:solidFill>
              </a:rPr>
              <a:t>Timed closed-book exams in general, especially standardized - normalizing authority </a:t>
            </a:r>
            <a:endParaRPr sz="2400">
              <a:solidFill>
                <a:schemeClr val="tx1"/>
              </a:solidFill>
            </a:endParaRPr>
          </a:p>
          <a:p>
            <a:pPr marL="457200" lvl="0" indent="-381000" algn="l" rtl="0">
              <a:spcBef>
                <a:spcPts val="0"/>
              </a:spcBef>
              <a:spcAft>
                <a:spcPts val="0"/>
              </a:spcAft>
              <a:buSzPts val="2400"/>
              <a:buAutoNum type="arabicPeriod"/>
            </a:pPr>
            <a:r>
              <a:rPr lang="en" sz="2400">
                <a:solidFill>
                  <a:schemeClr val="tx1"/>
                </a:solidFill>
              </a:rPr>
              <a:t>Arbitrary, strict deadlines that promote anxiety</a:t>
            </a:r>
            <a:endParaRP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5">
                                            <p:txEl>
                                              <p:pRg st="0" end="0"/>
                                            </p:txEl>
                                          </p:spTgt>
                                        </p:tgtEl>
                                        <p:attrNameLst>
                                          <p:attrName>style.visibility</p:attrName>
                                        </p:attrNameLst>
                                      </p:cBhvr>
                                      <p:to>
                                        <p:strVal val="visible"/>
                                      </p:to>
                                    </p:set>
                                    <p:animEffect transition="in" filter="fade">
                                      <p:cBhvr>
                                        <p:cTn id="7" dur="1000"/>
                                        <p:tgtEl>
                                          <p:spTgt spid="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5">
                                            <p:txEl>
                                              <p:pRg st="1" end="1"/>
                                            </p:txEl>
                                          </p:spTgt>
                                        </p:tgtEl>
                                        <p:attrNameLst>
                                          <p:attrName>style.visibility</p:attrName>
                                        </p:attrNameLst>
                                      </p:cBhvr>
                                      <p:to>
                                        <p:strVal val="visible"/>
                                      </p:to>
                                    </p:set>
                                    <p:animEffect transition="in" filter="fade">
                                      <p:cBhvr>
                                        <p:cTn id="12" dur="1000"/>
                                        <p:tgtEl>
                                          <p:spTgt spid="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5">
                                            <p:txEl>
                                              <p:pRg st="2" end="2"/>
                                            </p:txEl>
                                          </p:spTgt>
                                        </p:tgtEl>
                                        <p:attrNameLst>
                                          <p:attrName>style.visibility</p:attrName>
                                        </p:attrNameLst>
                                      </p:cBhvr>
                                      <p:to>
                                        <p:strVal val="visible"/>
                                      </p:to>
                                    </p:set>
                                    <p:animEffect transition="in" filter="fade">
                                      <p:cBhvr>
                                        <p:cTn id="17" dur="1000"/>
                                        <p:tgtEl>
                                          <p:spTgt spid="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5">
                                            <p:txEl>
                                              <p:pRg st="3" end="3"/>
                                            </p:txEl>
                                          </p:spTgt>
                                        </p:tgtEl>
                                        <p:attrNameLst>
                                          <p:attrName>style.visibility</p:attrName>
                                        </p:attrNameLst>
                                      </p:cBhvr>
                                      <p:to>
                                        <p:strVal val="visible"/>
                                      </p:to>
                                    </p:set>
                                    <p:animEffect transition="in" filter="fade">
                                      <p:cBhvr>
                                        <p:cTn id="22" dur="1000"/>
                                        <p:tgtEl>
                                          <p:spTgt spid="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611" name="Google Shape;611;p93"/>
          <p:cNvSpPr txBox="1">
            <a:spLocks noGrp="1"/>
          </p:cNvSpPr>
          <p:nvPr>
            <p:ph type="title"/>
          </p:nvPr>
        </p:nvSpPr>
        <p:spPr>
          <a:xfrm>
            <a:off x="530250" y="1919325"/>
            <a:ext cx="7942200" cy="1073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endParaRPr dirty="0"/>
          </a:p>
          <a:p>
            <a:pPr marL="0" lvl="0" indent="0" algn="ctr" rtl="0">
              <a:spcBef>
                <a:spcPts val="0"/>
              </a:spcBef>
              <a:spcAft>
                <a:spcPts val="0"/>
              </a:spcAft>
              <a:buNone/>
            </a:pPr>
            <a:r>
              <a:rPr lang="en" dirty="0"/>
              <a:t>What is EQUITY without CARE and what is CARE without EQUITY?</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615"/>
        <p:cNvGrpSpPr/>
        <p:nvPr/>
      </p:nvGrpSpPr>
      <p:grpSpPr>
        <a:xfrm>
          <a:off x="0" y="0"/>
          <a:ext cx="0" cy="0"/>
          <a:chOff x="0" y="0"/>
          <a:chExt cx="0" cy="0"/>
        </a:xfrm>
      </p:grpSpPr>
      <p:sp>
        <p:nvSpPr>
          <p:cNvPr id="619" name="Google Shape;619;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tx1"/>
                </a:solidFill>
              </a:rPr>
              <a:t>45</a:t>
            </a:fld>
            <a:endParaRPr>
              <a:solidFill>
                <a:schemeClr val="tx1"/>
              </a:solidFill>
            </a:endParaRPr>
          </a:p>
        </p:txBody>
      </p:sp>
      <p:sp>
        <p:nvSpPr>
          <p:cNvPr id="2" name="Title 1">
            <a:extLst>
              <a:ext uri="{FF2B5EF4-FFF2-40B4-BE49-F238E27FC236}">
                <a16:creationId xmlns:a16="http://schemas.microsoft.com/office/drawing/2014/main" id="{5012FF65-0410-B043-A9F5-D5695D4656F5}"/>
              </a:ext>
            </a:extLst>
          </p:cNvPr>
          <p:cNvSpPr>
            <a:spLocks noGrp="1"/>
          </p:cNvSpPr>
          <p:nvPr>
            <p:ph type="title"/>
          </p:nvPr>
        </p:nvSpPr>
        <p:spPr>
          <a:xfrm>
            <a:off x="0" y="16675"/>
            <a:ext cx="9144000" cy="572700"/>
          </a:xfrm>
        </p:spPr>
        <p:txBody>
          <a:bodyPr>
            <a:normAutofit/>
          </a:bodyPr>
          <a:lstStyle/>
          <a:p>
            <a:pPr rtl="0"/>
            <a:r>
              <a:rPr lang="en-US" sz="2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Justice? Parity Of Participation </a:t>
            </a:r>
            <a:endParaRPr lang="en-US" dirty="0"/>
          </a:p>
        </p:txBody>
      </p:sp>
      <p:sp>
        <p:nvSpPr>
          <p:cNvPr id="617" name="Google Shape;617;p94"/>
          <p:cNvSpPr txBox="1"/>
          <p:nvPr/>
        </p:nvSpPr>
        <p:spPr>
          <a:xfrm>
            <a:off x="-76200" y="2315225"/>
            <a:ext cx="744900" cy="7086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t>No Care</a:t>
            </a:r>
            <a:endParaRPr sz="2000" dirty="0"/>
          </a:p>
        </p:txBody>
      </p:sp>
      <p:pic>
        <p:nvPicPr>
          <p:cNvPr id="625" name="Google Shape;625;p94" descr="Broken he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68725" y="2232525"/>
            <a:ext cx="463625" cy="463625"/>
          </a:xfrm>
          <a:prstGeom prst="rect">
            <a:avLst/>
          </a:prstGeom>
          <a:noFill/>
          <a:ln>
            <a:noFill/>
          </a:ln>
        </p:spPr>
      </p:pic>
      <p:sp>
        <p:nvSpPr>
          <p:cNvPr id="618" name="Google Shape;618;p94"/>
          <p:cNvSpPr txBox="1"/>
          <p:nvPr/>
        </p:nvSpPr>
        <p:spPr>
          <a:xfrm>
            <a:off x="8460325" y="2447350"/>
            <a:ext cx="797400" cy="463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Care</a:t>
            </a:r>
            <a:endParaRPr sz="2000"/>
          </a:p>
        </p:txBody>
      </p:sp>
      <p:pic>
        <p:nvPicPr>
          <p:cNvPr id="622" name="Google Shape;622;p94" descr="Broken heart with a bandage on i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94350" y="2168338"/>
            <a:ext cx="463625" cy="463625"/>
          </a:xfrm>
          <a:prstGeom prst="rect">
            <a:avLst/>
          </a:prstGeom>
          <a:noFill/>
          <a:ln>
            <a:noFill/>
          </a:ln>
        </p:spPr>
      </p:pic>
      <p:sp>
        <p:nvSpPr>
          <p:cNvPr id="627" name="Google Shape;627;p94"/>
          <p:cNvSpPr txBox="1"/>
          <p:nvPr/>
        </p:nvSpPr>
        <p:spPr>
          <a:xfrm>
            <a:off x="3917700" y="4751425"/>
            <a:ext cx="1100700" cy="354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Inequity</a:t>
            </a:r>
            <a:endParaRPr sz="2000"/>
          </a:p>
        </p:txBody>
      </p:sp>
      <p:pic>
        <p:nvPicPr>
          <p:cNvPr id="623" name="Google Shape;623;p94" descr="Scales of justice tipped one way"/>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53875" y="4354175"/>
            <a:ext cx="393600" cy="393600"/>
          </a:xfrm>
          <a:prstGeom prst="rect">
            <a:avLst/>
          </a:prstGeom>
          <a:noFill/>
          <a:ln>
            <a:noFill/>
          </a:ln>
        </p:spPr>
      </p:pic>
      <p:sp>
        <p:nvSpPr>
          <p:cNvPr id="626" name="Google Shape;626;p94"/>
          <p:cNvSpPr txBox="1"/>
          <p:nvPr/>
        </p:nvSpPr>
        <p:spPr>
          <a:xfrm>
            <a:off x="3973050" y="296100"/>
            <a:ext cx="1045500" cy="393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Equity</a:t>
            </a:r>
            <a:endParaRPr sz="2000"/>
          </a:p>
        </p:txBody>
      </p:sp>
      <p:pic>
        <p:nvPicPr>
          <p:cNvPr id="624" name="Google Shape;624;p94" descr="Scale of justice perfectly balance"/>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525350" y="703175"/>
            <a:ext cx="393600" cy="393600"/>
          </a:xfrm>
          <a:prstGeom prst="rect">
            <a:avLst/>
          </a:prstGeom>
          <a:noFill/>
          <a:ln>
            <a:noFill/>
          </a:ln>
        </p:spPr>
      </p:pic>
      <p:sp>
        <p:nvSpPr>
          <p:cNvPr id="630" name="Google Shape;630;p94"/>
          <p:cNvSpPr txBox="1"/>
          <p:nvPr/>
        </p:nvSpPr>
        <p:spPr>
          <a:xfrm>
            <a:off x="567750" y="753775"/>
            <a:ext cx="3447300" cy="8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t>TOKENISM? </a:t>
            </a:r>
            <a:endParaRPr sz="2000"/>
          </a:p>
          <a:p>
            <a:pPr marL="0" lvl="0" indent="0" algn="ctr" rtl="0">
              <a:spcBef>
                <a:spcPts val="0"/>
              </a:spcBef>
              <a:spcAft>
                <a:spcPts val="0"/>
              </a:spcAft>
              <a:buNone/>
            </a:pPr>
            <a:r>
              <a:rPr lang="en" sz="2000"/>
              <a:t>DIVERSITY THEATER?</a:t>
            </a:r>
            <a:endParaRPr sz="2000"/>
          </a:p>
          <a:p>
            <a:pPr marL="0" lvl="0" indent="0" algn="ctr" rtl="0">
              <a:spcBef>
                <a:spcPts val="0"/>
              </a:spcBef>
              <a:spcAft>
                <a:spcPts val="0"/>
              </a:spcAft>
              <a:buNone/>
            </a:pPr>
            <a:r>
              <a:rPr lang="en" sz="2000"/>
              <a:t>LIP SERVICE?</a:t>
            </a:r>
            <a:endParaRPr sz="2000"/>
          </a:p>
          <a:p>
            <a:pPr marL="0" lvl="0" indent="0" algn="ctr" rtl="0">
              <a:spcBef>
                <a:spcPts val="0"/>
              </a:spcBef>
              <a:spcAft>
                <a:spcPts val="0"/>
              </a:spcAft>
              <a:buNone/>
            </a:pPr>
            <a:r>
              <a:rPr lang="en" sz="2000"/>
              <a:t>SYSTEMIC? </a:t>
            </a:r>
            <a:endParaRPr sz="2000"/>
          </a:p>
          <a:p>
            <a:pPr marL="0" lvl="0" indent="0" algn="ctr" rtl="0">
              <a:spcBef>
                <a:spcPts val="0"/>
              </a:spcBef>
              <a:spcAft>
                <a:spcPts val="0"/>
              </a:spcAft>
              <a:buNone/>
            </a:pPr>
            <a:r>
              <a:rPr lang="en" sz="2000"/>
              <a:t>PERFORMANCE?</a:t>
            </a:r>
            <a:endParaRPr sz="2000"/>
          </a:p>
        </p:txBody>
      </p:sp>
      <p:sp>
        <p:nvSpPr>
          <p:cNvPr id="629" name="Google Shape;629;p94"/>
          <p:cNvSpPr txBox="1"/>
          <p:nvPr/>
        </p:nvSpPr>
        <p:spPr>
          <a:xfrm>
            <a:off x="5274125" y="847850"/>
            <a:ext cx="3809100" cy="6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JUSTICE?</a:t>
            </a:r>
            <a:endParaRPr sz="2000" dirty="0"/>
          </a:p>
          <a:p>
            <a:pPr marL="0" lvl="0" indent="0" algn="l" rtl="0">
              <a:spcBef>
                <a:spcPts val="0"/>
              </a:spcBef>
              <a:spcAft>
                <a:spcPts val="0"/>
              </a:spcAft>
              <a:buNone/>
            </a:pPr>
            <a:r>
              <a:rPr lang="en" sz="2000" dirty="0"/>
              <a:t>PARITY OF PARTICIPATION</a:t>
            </a:r>
            <a:r>
              <a:rPr lang="en" sz="2000" dirty="0">
                <a:solidFill>
                  <a:schemeClr val="dk1"/>
                </a:solidFill>
              </a:rPr>
              <a:t> </a:t>
            </a:r>
            <a:r>
              <a:rPr lang="en" sz="1700" dirty="0">
                <a:solidFill>
                  <a:schemeClr val="dk1"/>
                </a:solidFill>
              </a:rPr>
              <a:t>(</a:t>
            </a:r>
            <a:r>
              <a:rPr lang="en" sz="1700" u="sng" dirty="0">
                <a:solidFill>
                  <a:schemeClr val="accent5"/>
                </a:solidFill>
                <a:hlinkClick r:id="rId7">
                  <a:extLst>
                    <a:ext uri="{A12FA001-AC4F-418D-AE19-62706E023703}">
                      <ahyp:hlinkClr xmlns:ahyp="http://schemas.microsoft.com/office/drawing/2018/hyperlinkcolor" val="tx"/>
                    </a:ext>
                  </a:extLst>
                </a:hlinkClick>
              </a:rPr>
              <a:t>Nancy Fraser</a:t>
            </a:r>
            <a:r>
              <a:rPr lang="en" sz="1700" dirty="0">
                <a:solidFill>
                  <a:schemeClr val="dk1"/>
                </a:solidFill>
              </a:rPr>
              <a:t>)</a:t>
            </a:r>
            <a:endParaRPr sz="1700" dirty="0">
              <a:solidFill>
                <a:schemeClr val="dk1"/>
              </a:solidFill>
            </a:endParaRPr>
          </a:p>
          <a:p>
            <a:pPr marL="0" lvl="0" indent="0" algn="l" rtl="0">
              <a:spcBef>
                <a:spcPts val="0"/>
              </a:spcBef>
              <a:spcAft>
                <a:spcPts val="0"/>
              </a:spcAft>
              <a:buNone/>
            </a:pPr>
            <a:r>
              <a:rPr lang="en" sz="1800" dirty="0"/>
              <a:t>Intentionally Equitable Hospitality? </a:t>
            </a:r>
            <a:endParaRPr sz="1800" dirty="0"/>
          </a:p>
        </p:txBody>
      </p:sp>
      <p:sp>
        <p:nvSpPr>
          <p:cNvPr id="631" name="Google Shape;631;p94"/>
          <p:cNvSpPr txBox="1"/>
          <p:nvPr/>
        </p:nvSpPr>
        <p:spPr>
          <a:xfrm>
            <a:off x="1414325" y="3323900"/>
            <a:ext cx="2113500" cy="8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t>SYSTEMIC INJUSTICE</a:t>
            </a:r>
            <a:endParaRPr sz="2000"/>
          </a:p>
        </p:txBody>
      </p:sp>
      <p:sp>
        <p:nvSpPr>
          <p:cNvPr id="632" name="Google Shape;632;p94"/>
          <p:cNvSpPr txBox="1"/>
          <p:nvPr/>
        </p:nvSpPr>
        <p:spPr>
          <a:xfrm>
            <a:off x="5018000" y="2994200"/>
            <a:ext cx="3141900" cy="70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t>SELECTIVE &amp; AFFECTIVE LABOR?</a:t>
            </a:r>
            <a:endParaRPr sz="2000"/>
          </a:p>
          <a:p>
            <a:pPr marL="0" lvl="0" indent="0" algn="ctr" rtl="0">
              <a:spcBef>
                <a:spcPts val="0"/>
              </a:spcBef>
              <a:spcAft>
                <a:spcPts val="0"/>
              </a:spcAft>
              <a:buNone/>
            </a:pPr>
            <a:r>
              <a:rPr lang="en" sz="2000"/>
              <a:t>AMELIORATIVE?</a:t>
            </a:r>
            <a:endParaRPr sz="2000"/>
          </a:p>
          <a:p>
            <a:pPr marL="0" lvl="0" indent="0" algn="ctr" rtl="0">
              <a:spcBef>
                <a:spcPts val="0"/>
              </a:spcBef>
              <a:spcAft>
                <a:spcPts val="0"/>
              </a:spcAft>
              <a:buNone/>
            </a:pPr>
            <a:r>
              <a:rPr lang="en" sz="2000"/>
              <a:t>BAND-AID?</a:t>
            </a:r>
            <a:endParaRPr sz="2000"/>
          </a:p>
          <a:p>
            <a:pPr marL="0" lvl="0" indent="0" algn="ctr" rtl="0">
              <a:spcBef>
                <a:spcPts val="0"/>
              </a:spcBef>
              <a:spcAft>
                <a:spcPts val="0"/>
              </a:spcAft>
              <a:buNone/>
            </a:pPr>
            <a:endParaRPr sz="2000"/>
          </a:p>
        </p:txBody>
      </p:sp>
      <p:cxnSp>
        <p:nvCxnSpPr>
          <p:cNvPr id="620" name="Google Shape;620;p94" descr="Horizontal line"/>
          <p:cNvCxnSpPr/>
          <p:nvPr/>
        </p:nvCxnSpPr>
        <p:spPr>
          <a:xfrm>
            <a:off x="548650" y="2696150"/>
            <a:ext cx="8009400" cy="37200"/>
          </a:xfrm>
          <a:prstGeom prst="straightConnector1">
            <a:avLst/>
          </a:prstGeom>
          <a:noFill/>
          <a:ln w="38100" cap="flat" cmpd="sng">
            <a:solidFill>
              <a:schemeClr val="dk2"/>
            </a:solidFill>
            <a:prstDash val="solid"/>
            <a:round/>
            <a:headEnd type="stealth" w="med" len="med"/>
            <a:tailEnd type="stealth" w="med" len="med"/>
          </a:ln>
        </p:spPr>
      </p:cxnSp>
      <p:cxnSp>
        <p:nvCxnSpPr>
          <p:cNvPr id="621" name="Google Shape;621;p94" descr="Vertical line"/>
          <p:cNvCxnSpPr/>
          <p:nvPr/>
        </p:nvCxnSpPr>
        <p:spPr>
          <a:xfrm rot="10800000" flipH="1">
            <a:off x="4413300" y="661150"/>
            <a:ext cx="18600" cy="4023300"/>
          </a:xfrm>
          <a:prstGeom prst="straightConnector1">
            <a:avLst/>
          </a:prstGeom>
          <a:noFill/>
          <a:ln w="38100" cap="flat" cmpd="sng">
            <a:solidFill>
              <a:schemeClr val="dk2"/>
            </a:solidFill>
            <a:prstDash val="solid"/>
            <a:round/>
            <a:headEnd type="stealth" w="med" len="med"/>
            <a:tailEnd type="stealth"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636"/>
        <p:cNvGrpSpPr/>
        <p:nvPr/>
      </p:nvGrpSpPr>
      <p:grpSpPr>
        <a:xfrm>
          <a:off x="0" y="0"/>
          <a:ext cx="0" cy="0"/>
          <a:chOff x="0" y="0"/>
          <a:chExt cx="0" cy="0"/>
        </a:xfrm>
      </p:grpSpPr>
      <p:sp>
        <p:nvSpPr>
          <p:cNvPr id="639" name="Google Shape;639;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
        <p:nvSpPr>
          <p:cNvPr id="637" name="Google Shape;637;p95"/>
          <p:cNvSpPr txBox="1">
            <a:spLocks noGrp="1"/>
          </p:cNvSpPr>
          <p:nvPr>
            <p:ph type="title"/>
          </p:nvPr>
        </p:nvSpPr>
        <p:spPr>
          <a:xfrm>
            <a:off x="5066625" y="718800"/>
            <a:ext cx="4077300" cy="4162800"/>
          </a:xfrm>
          <a:prstGeom prst="rect">
            <a:avLst/>
          </a:prstGeom>
        </p:spPr>
        <p:txBody>
          <a:bodyPr spcFirstLastPara="1" wrap="square" lIns="91425" tIns="91425" rIns="91425" bIns="91425" anchor="ctr" anchorCtr="0">
            <a:normAutofit/>
          </a:bodyPr>
          <a:lstStyle/>
          <a:p>
            <a:r>
              <a:rPr lang="en" sz="3400" dirty="0">
                <a:hlinkClick r:id="rId3"/>
              </a:rPr>
              <a:t>Dimensions of Community-building centered on care and equity</a:t>
            </a:r>
            <a:r>
              <a:rPr lang="en" sz="3400" dirty="0"/>
              <a:t> </a:t>
            </a:r>
            <a:br>
              <a:rPr lang="en" sz="3400" dirty="0"/>
            </a:br>
            <a:r>
              <a:rPr lang="en-US" sz="1600" dirty="0"/>
              <a:t>(</a:t>
            </a:r>
            <a:r>
              <a:rPr lang="en-US" sz="1600" dirty="0" err="1"/>
              <a:t>onehe.org</a:t>
            </a:r>
            <a:r>
              <a:rPr lang="en-US" sz="1600" dirty="0"/>
              <a:t>/equity-unbound)</a:t>
            </a:r>
            <a:endParaRPr sz="1600" dirty="0"/>
          </a:p>
        </p:txBody>
      </p:sp>
      <p:pic>
        <p:nvPicPr>
          <p:cNvPr id="638" name="Google Shape;638;p95" descr="Screen grab of the onehe.org websit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2950" y="143221"/>
            <a:ext cx="4903675" cy="47383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7" name="Google Shape;647;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
        <p:nvSpPr>
          <p:cNvPr id="646" name="Google Shape;646;p96"/>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WHY?</a:t>
            </a:r>
            <a:endParaRPr dirty="0"/>
          </a:p>
        </p:txBody>
      </p:sp>
      <p:pic>
        <p:nvPicPr>
          <p:cNvPr id="645" name="Google Shape;645;p96" descr="Colored star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6692191" y="3757843"/>
            <a:ext cx="1780267" cy="1119264"/>
          </a:xfrm>
          <a:prstGeom prst="rect">
            <a:avLst/>
          </a:prstGeom>
          <a:noFill/>
          <a:ln>
            <a:noFill/>
          </a:ln>
        </p:spPr>
      </p:pic>
      <p:sp>
        <p:nvSpPr>
          <p:cNvPr id="648" name="Google Shape;648;p96"/>
          <p:cNvSpPr txBox="1">
            <a:spLocks noGrp="1"/>
          </p:cNvSpPr>
          <p:nvPr>
            <p:ph type="body" idx="1"/>
          </p:nvPr>
        </p:nvSpPr>
        <p:spPr>
          <a:xfrm>
            <a:off x="311700" y="1403863"/>
            <a:ext cx="8520600" cy="3165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solidFill>
                  <a:schemeClr val="tx1"/>
                </a:solidFill>
              </a:rPr>
              <a:t>Many people were new to teaching fully online</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Many of them did not know how to build community online</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Inequitable access to faculty development support</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Building community online is more important than ever due to trauma of pandemic</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Many will be teaching synchronous, but there will be inequities</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Care for teachers, so they can care for students</a:t>
            </a:r>
            <a:endParaRPr sz="220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F6484D-F770-4040-9380-639D08E531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bg1"/>
                </a:solidFill>
              </a:rPr>
              <a:t>48</a:t>
            </a:fld>
            <a:endParaRPr lang="en">
              <a:solidFill>
                <a:schemeClr val="bg1"/>
              </a:solidFill>
            </a:endParaRPr>
          </a:p>
        </p:txBody>
      </p:sp>
      <p:sp>
        <p:nvSpPr>
          <p:cNvPr id="653" name="Google Shape;653;p97"/>
          <p:cNvSpPr txBox="1">
            <a:spLocks noGrp="1"/>
          </p:cNvSpPr>
          <p:nvPr>
            <p:ph type="title"/>
          </p:nvPr>
        </p:nvSpPr>
        <p:spPr>
          <a:xfrm>
            <a:off x="311700" y="398250"/>
            <a:ext cx="8520600" cy="1776600"/>
          </a:xfrm>
          <a:prstGeom prst="rect">
            <a:avLst/>
          </a:prstGeom>
        </p:spPr>
        <p:txBody>
          <a:bodyPr spcFirstLastPara="1" wrap="square" lIns="91425" tIns="91425" rIns="91425" bIns="91425" anchor="ctr" anchorCtr="0">
            <a:normAutofit fontScale="90000"/>
          </a:bodyPr>
          <a:lstStyle/>
          <a:p>
            <a:pPr marL="0" lvl="0" indent="0" algn="l" rtl="0">
              <a:lnSpc>
                <a:spcPct val="115000"/>
              </a:lnSpc>
              <a:spcBef>
                <a:spcPts val="0"/>
              </a:spcBef>
              <a:spcAft>
                <a:spcPts val="0"/>
              </a:spcAft>
              <a:buNone/>
            </a:pPr>
            <a:r>
              <a:rPr lang="en" sz="3000"/>
              <a:t>“the notion that one model of care will work for everyone is absurd...humans vary in their abilities to give and receive care” </a:t>
            </a:r>
            <a:endParaRPr sz="3000"/>
          </a:p>
          <a:p>
            <a:pPr marL="0" lvl="0" indent="0" algn="l" rtl="0">
              <a:lnSpc>
                <a:spcPct val="115000"/>
              </a:lnSpc>
              <a:spcBef>
                <a:spcPts val="0"/>
              </a:spcBef>
              <a:spcAft>
                <a:spcPts val="0"/>
              </a:spcAft>
              <a:buNone/>
            </a:pPr>
            <a:r>
              <a:rPr lang="en" sz="3000"/>
              <a:t>(</a:t>
            </a:r>
            <a:r>
              <a:rPr lang="en" sz="3000" u="sng">
                <a:solidFill>
                  <a:schemeClr val="hlink"/>
                </a:solidFill>
                <a:hlinkClick r:id="rId3"/>
              </a:rPr>
              <a:t>White &amp; Tronto</a:t>
            </a:r>
            <a:r>
              <a:rPr lang="en" sz="3000"/>
              <a:t>, 2004, p. 450).</a:t>
            </a:r>
            <a:endParaRPr sz="3000"/>
          </a:p>
        </p:txBody>
      </p:sp>
      <p:sp>
        <p:nvSpPr>
          <p:cNvPr id="654" name="Google Shape;654;p97"/>
          <p:cNvSpPr txBox="1"/>
          <p:nvPr/>
        </p:nvSpPr>
        <p:spPr>
          <a:xfrm>
            <a:off x="566400" y="2773125"/>
            <a:ext cx="7929600" cy="1015800"/>
          </a:xfrm>
          <a:prstGeom prst="rect">
            <a:avLst/>
          </a:prstGeom>
          <a:solidFill>
            <a:srgbClr val="F1EBE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t>Teachers and students vary in their abilities to give and receive care ONLINE! Context also matters!</a:t>
            </a:r>
            <a:endParaRPr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54"/>
                                        </p:tgtEl>
                                        <p:attrNameLst>
                                          <p:attrName>style.visibility</p:attrName>
                                        </p:attrNameLst>
                                      </p:cBhvr>
                                      <p:to>
                                        <p:strVal val="visible"/>
                                      </p:to>
                                    </p:set>
                                    <p:anim calcmode="lin" valueType="num">
                                      <p:cBhvr additive="base">
                                        <p:cTn id="7" dur="1000"/>
                                        <p:tgtEl>
                                          <p:spTgt spid="654"/>
                                        </p:tgtEl>
                                        <p:attrNameLst>
                                          <p:attrName>ppt_w</p:attrName>
                                        </p:attrNameLst>
                                      </p:cBhvr>
                                      <p:tavLst>
                                        <p:tav tm="0">
                                          <p:val>
                                            <p:strVal val="0"/>
                                          </p:val>
                                        </p:tav>
                                        <p:tav tm="100000">
                                          <p:val>
                                            <p:strVal val="#ppt_w"/>
                                          </p:val>
                                        </p:tav>
                                      </p:tavLst>
                                    </p:anim>
                                    <p:anim calcmode="lin" valueType="num">
                                      <p:cBhvr additive="base">
                                        <p:cTn id="8" dur="1000"/>
                                        <p:tgtEl>
                                          <p:spTgt spid="6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2" name="Google Shape;662;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660" name="Google Shape;660;p98"/>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Values Underpinning the Design</a:t>
            </a:r>
            <a:endParaRPr dirty="0"/>
          </a:p>
        </p:txBody>
      </p:sp>
      <p:sp>
        <p:nvSpPr>
          <p:cNvPr id="661" name="Google Shape;661;p98"/>
          <p:cNvSpPr txBox="1">
            <a:spLocks noGrp="1"/>
          </p:cNvSpPr>
          <p:nvPr>
            <p:ph type="body" idx="1"/>
          </p:nvPr>
        </p:nvSpPr>
        <p:spPr>
          <a:xfrm>
            <a:off x="311700" y="1403863"/>
            <a:ext cx="8520600" cy="3165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solidFill>
                  <a:schemeClr val="tx1"/>
                </a:solidFill>
              </a:rPr>
              <a:t>Intentionally Equitable Hospitality </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Who has access? Whose culture dominates? Who has political power?</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Adaptation by design AND adaptation in the moment. For care and equity</a:t>
            </a:r>
            <a:endParaRPr>
              <a:solidFill>
                <a:schemeClr val="tx1"/>
              </a:solidFill>
            </a:endParaRPr>
          </a:p>
        </p:txBody>
      </p:sp>
      <p:pic>
        <p:nvPicPr>
          <p:cNvPr id="659" name="Google Shape;659;p98" descr="Two colorful star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5309317" y="3352800"/>
            <a:ext cx="2783576" cy="175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242" name="Google Shape;242;p54"/>
          <p:cNvSpPr txBox="1">
            <a:spLocks noGrp="1"/>
          </p:cNvSpPr>
          <p:nvPr>
            <p:ph type="ctrTitle"/>
          </p:nvPr>
        </p:nvSpPr>
        <p:spPr>
          <a:xfrm>
            <a:off x="311708" y="15827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hlinkClick r:id="rId3"/>
              </a:rPr>
              <a:t>These slides are open for commenting</a:t>
            </a:r>
            <a:endParaRPr dirty="0"/>
          </a:p>
          <a:p>
            <a:pPr marL="0" lvl="0" indent="0" algn="ctr" rtl="0">
              <a:spcBef>
                <a:spcPts val="0"/>
              </a:spcBef>
              <a:spcAft>
                <a:spcPts val="0"/>
              </a:spcAft>
              <a:buNone/>
            </a:pPr>
            <a:r>
              <a:rPr lang="en" dirty="0"/>
              <a:t>(</a:t>
            </a:r>
            <a:r>
              <a:rPr lang="en" dirty="0" err="1"/>
              <a:t>bit.ly</a:t>
            </a:r>
            <a:r>
              <a:rPr lang="en" dirty="0"/>
              <a:t>/</a:t>
            </a:r>
            <a:r>
              <a:rPr lang="en" dirty="0" err="1"/>
              <a:t>OSUbali</a:t>
            </a:r>
            <a:r>
              <a:rPr lang="en" dirty="0"/>
              <a:t>)</a:t>
            </a:r>
            <a:endParaRPr dirty="0"/>
          </a:p>
        </p:txBody>
      </p:sp>
      <p:pic>
        <p:nvPicPr>
          <p:cNvPr id="244" name="Google Shape;244;p54" descr="A text message icon that show the person is writing"/>
          <p:cNvPicPr preferRelativeResize="0"/>
          <p:nvPr/>
        </p:nvPicPr>
        <p:blipFill>
          <a:blip r:embed="rId4">
            <a:alphaModFix/>
          </a:blip>
          <a:stretch>
            <a:fillRect/>
          </a:stretch>
        </p:blipFill>
        <p:spPr>
          <a:xfrm>
            <a:off x="4572000" y="3581400"/>
            <a:ext cx="1219200" cy="1219200"/>
          </a:xfrm>
          <a:prstGeom prst="rect">
            <a:avLst/>
          </a:prstGeom>
          <a:noFill/>
          <a:ln>
            <a:noFill/>
          </a:ln>
        </p:spPr>
      </p:pic>
      <p:pic>
        <p:nvPicPr>
          <p:cNvPr id="245" name="Google Shape;245;p54" descr="Text message icon"/>
          <p:cNvPicPr preferRelativeResize="0"/>
          <p:nvPr/>
        </p:nvPicPr>
        <p:blipFill>
          <a:blip r:embed="rId5">
            <a:alphaModFix/>
          </a:blip>
          <a:stretch>
            <a:fillRect/>
          </a:stretch>
        </p:blipFill>
        <p:spPr>
          <a:xfrm>
            <a:off x="3276600" y="3657600"/>
            <a:ext cx="1219200" cy="1219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9" name="Google Shape;669;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sp>
        <p:nvSpPr>
          <p:cNvPr id="667" name="Google Shape;667;p99"/>
          <p:cNvSpPr txBox="1">
            <a:spLocks noGrp="1"/>
          </p:cNvSpPr>
          <p:nvPr>
            <p:ph type="title"/>
          </p:nvPr>
        </p:nvSpPr>
        <p:spPr>
          <a:xfrm>
            <a:off x="311700" y="74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Dimensions</a:t>
            </a:r>
            <a:endParaRPr/>
          </a:p>
        </p:txBody>
      </p:sp>
      <p:sp>
        <p:nvSpPr>
          <p:cNvPr id="668" name="Google Shape;668;p99"/>
          <p:cNvSpPr txBox="1">
            <a:spLocks noGrp="1"/>
          </p:cNvSpPr>
          <p:nvPr>
            <p:ph type="body" idx="1"/>
          </p:nvPr>
        </p:nvSpPr>
        <p:spPr>
          <a:xfrm>
            <a:off x="311700" y="1576725"/>
            <a:ext cx="8520600" cy="33654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solidFill>
                  <a:schemeClr val="tx1"/>
                </a:solidFill>
              </a:rPr>
              <a:t>Introductions</a:t>
            </a:r>
            <a:endParaRPr sz="2600">
              <a:solidFill>
                <a:schemeClr val="tx1"/>
              </a:solidFill>
            </a:endParaRPr>
          </a:p>
          <a:p>
            <a:pPr marL="457200" lvl="0" indent="-393700" algn="l" rtl="0">
              <a:spcBef>
                <a:spcPts val="0"/>
              </a:spcBef>
              <a:spcAft>
                <a:spcPts val="0"/>
              </a:spcAft>
              <a:buSzPts val="2600"/>
              <a:buChar char="●"/>
            </a:pPr>
            <a:r>
              <a:rPr lang="en" sz="2600">
                <a:solidFill>
                  <a:schemeClr val="tx1"/>
                </a:solidFill>
              </a:rPr>
              <a:t>Safety considerations</a:t>
            </a:r>
            <a:endParaRPr sz="2600">
              <a:solidFill>
                <a:schemeClr val="tx1"/>
              </a:solidFill>
            </a:endParaRPr>
          </a:p>
          <a:p>
            <a:pPr marL="457200" lvl="0" indent="-393700" algn="l" rtl="0">
              <a:spcBef>
                <a:spcPts val="0"/>
              </a:spcBef>
              <a:spcAft>
                <a:spcPts val="0"/>
              </a:spcAft>
              <a:buSzPts val="2600"/>
              <a:buChar char="●"/>
            </a:pPr>
            <a:r>
              <a:rPr lang="en" sz="2600">
                <a:solidFill>
                  <a:schemeClr val="tx1"/>
                </a:solidFill>
              </a:rPr>
              <a:t>Warm-ups</a:t>
            </a:r>
            <a:endParaRPr sz="2600">
              <a:solidFill>
                <a:schemeClr val="tx1"/>
              </a:solidFill>
            </a:endParaRPr>
          </a:p>
          <a:p>
            <a:pPr marL="457200" lvl="0" indent="-393700" algn="l" rtl="0">
              <a:spcBef>
                <a:spcPts val="0"/>
              </a:spcBef>
              <a:spcAft>
                <a:spcPts val="0"/>
              </a:spcAft>
              <a:buSzPts val="2600"/>
              <a:buChar char="●"/>
            </a:pPr>
            <a:r>
              <a:rPr lang="en" sz="2600">
                <a:solidFill>
                  <a:schemeClr val="tx1"/>
                </a:solidFill>
              </a:rPr>
              <a:t>Setting the tone</a:t>
            </a:r>
            <a:endParaRPr sz="2600">
              <a:solidFill>
                <a:schemeClr val="tx1"/>
              </a:solidFill>
            </a:endParaRPr>
          </a:p>
          <a:p>
            <a:pPr marL="457200" lvl="0" indent="-393700" algn="l" rtl="0">
              <a:spcBef>
                <a:spcPts val="0"/>
              </a:spcBef>
              <a:spcAft>
                <a:spcPts val="0"/>
              </a:spcAft>
              <a:buSzPts val="2600"/>
              <a:buChar char="●"/>
            </a:pPr>
            <a:r>
              <a:rPr lang="en" sz="2600">
                <a:solidFill>
                  <a:schemeClr val="tx1"/>
                </a:solidFill>
              </a:rPr>
              <a:t>Ongoing community building and interaction </a:t>
            </a:r>
            <a:endParaRPr sz="2600">
              <a:solidFill>
                <a:schemeClr val="tx1"/>
              </a:solidFill>
            </a:endParaRPr>
          </a:p>
        </p:txBody>
      </p:sp>
      <p:pic>
        <p:nvPicPr>
          <p:cNvPr id="670" name="Google Shape;670;p99" descr="A call to action on the OneHE.org website inviting users to try an activit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40325" y="762005"/>
            <a:ext cx="4903675" cy="1766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8">
                                            <p:txEl>
                                              <p:pRg st="0" end="0"/>
                                            </p:txEl>
                                          </p:spTgt>
                                        </p:tgtEl>
                                        <p:attrNameLst>
                                          <p:attrName>style.visibility</p:attrName>
                                        </p:attrNameLst>
                                      </p:cBhvr>
                                      <p:to>
                                        <p:strVal val="visible"/>
                                      </p:to>
                                    </p:set>
                                    <p:animEffect transition="in" filter="fade">
                                      <p:cBhvr>
                                        <p:cTn id="7" dur="1000"/>
                                        <p:tgtEl>
                                          <p:spTgt spid="6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8">
                                            <p:txEl>
                                              <p:pRg st="1" end="1"/>
                                            </p:txEl>
                                          </p:spTgt>
                                        </p:tgtEl>
                                        <p:attrNameLst>
                                          <p:attrName>style.visibility</p:attrName>
                                        </p:attrNameLst>
                                      </p:cBhvr>
                                      <p:to>
                                        <p:strVal val="visible"/>
                                      </p:to>
                                    </p:set>
                                    <p:animEffect transition="in" filter="fade">
                                      <p:cBhvr>
                                        <p:cTn id="12" dur="1000"/>
                                        <p:tgtEl>
                                          <p:spTgt spid="6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8">
                                            <p:txEl>
                                              <p:pRg st="2" end="2"/>
                                            </p:txEl>
                                          </p:spTgt>
                                        </p:tgtEl>
                                        <p:attrNameLst>
                                          <p:attrName>style.visibility</p:attrName>
                                        </p:attrNameLst>
                                      </p:cBhvr>
                                      <p:to>
                                        <p:strVal val="visible"/>
                                      </p:to>
                                    </p:set>
                                    <p:animEffect transition="in" filter="fade">
                                      <p:cBhvr>
                                        <p:cTn id="17" dur="1000"/>
                                        <p:tgtEl>
                                          <p:spTgt spid="6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8">
                                            <p:txEl>
                                              <p:pRg st="3" end="3"/>
                                            </p:txEl>
                                          </p:spTgt>
                                        </p:tgtEl>
                                        <p:attrNameLst>
                                          <p:attrName>style.visibility</p:attrName>
                                        </p:attrNameLst>
                                      </p:cBhvr>
                                      <p:to>
                                        <p:strVal val="visible"/>
                                      </p:to>
                                    </p:set>
                                    <p:animEffect transition="in" filter="fade">
                                      <p:cBhvr>
                                        <p:cTn id="22" dur="1000"/>
                                        <p:tgtEl>
                                          <p:spTgt spid="6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8">
                                            <p:txEl>
                                              <p:pRg st="4" end="4"/>
                                            </p:txEl>
                                          </p:spTgt>
                                        </p:tgtEl>
                                        <p:attrNameLst>
                                          <p:attrName>style.visibility</p:attrName>
                                        </p:attrNameLst>
                                      </p:cBhvr>
                                      <p:to>
                                        <p:strVal val="visible"/>
                                      </p:to>
                                    </p:set>
                                    <p:animEffect transition="in" filter="fade">
                                      <p:cBhvr>
                                        <p:cTn id="27" dur="1000"/>
                                        <p:tgtEl>
                                          <p:spTgt spid="6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7" name="Google Shape;677;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
        <p:nvSpPr>
          <p:cNvPr id="675" name="Google Shape;675;p100"/>
          <p:cNvSpPr txBox="1">
            <a:spLocks noGrp="1"/>
          </p:cNvSpPr>
          <p:nvPr>
            <p:ph type="title"/>
          </p:nvPr>
        </p:nvSpPr>
        <p:spPr>
          <a:xfrm>
            <a:off x="311700" y="826025"/>
            <a:ext cx="390512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Introductions &amp; Safety Considerations</a:t>
            </a:r>
            <a:endParaRPr dirty="0"/>
          </a:p>
        </p:txBody>
      </p:sp>
      <p:sp>
        <p:nvSpPr>
          <p:cNvPr id="676" name="Google Shape;676;p100"/>
          <p:cNvSpPr txBox="1">
            <a:spLocks noGrp="1"/>
          </p:cNvSpPr>
          <p:nvPr>
            <p:ph type="body" idx="1"/>
          </p:nvPr>
        </p:nvSpPr>
        <p:spPr>
          <a:xfrm>
            <a:off x="6900" y="1689100"/>
            <a:ext cx="5145600" cy="3454399"/>
          </a:xfrm>
          <a:prstGeom prst="rect">
            <a:avLst/>
          </a:prstGeom>
        </p:spPr>
        <p:txBody>
          <a:bodyPr spcFirstLastPara="1" wrap="square" lIns="91425" tIns="91425" rIns="91425" bIns="91425" anchor="t" anchorCtr="0">
            <a:normAutofit fontScale="85000" lnSpcReduction="20000"/>
          </a:bodyPr>
          <a:lstStyle/>
          <a:p>
            <a:pPr marL="457200" lvl="0" indent="-363537" algn="l" rtl="0">
              <a:spcBef>
                <a:spcPts val="0"/>
              </a:spcBef>
              <a:spcAft>
                <a:spcPts val="0"/>
              </a:spcAft>
              <a:buSzPct val="100000"/>
              <a:buChar char="●"/>
            </a:pPr>
            <a:r>
              <a:rPr lang="en" sz="2500" dirty="0">
                <a:solidFill>
                  <a:schemeClr val="tx1"/>
                </a:solidFill>
              </a:rPr>
              <a:t>Synchronous vs asynchronous approaches?</a:t>
            </a:r>
            <a:endParaRPr sz="2500" dirty="0">
              <a:solidFill>
                <a:schemeClr val="tx1"/>
              </a:solidFill>
            </a:endParaRPr>
          </a:p>
          <a:p>
            <a:pPr marL="457200" lvl="0" indent="-363537" algn="l" rtl="0">
              <a:spcBef>
                <a:spcPts val="0"/>
              </a:spcBef>
              <a:spcAft>
                <a:spcPts val="0"/>
              </a:spcAft>
              <a:buSzPct val="100000"/>
              <a:buChar char="●"/>
            </a:pPr>
            <a:r>
              <a:rPr lang="en" sz="2500" dirty="0">
                <a:solidFill>
                  <a:schemeClr val="tx1"/>
                </a:solidFill>
              </a:rPr>
              <a:t>Story of your name - safety considerations</a:t>
            </a:r>
            <a:endParaRPr sz="2500" dirty="0">
              <a:solidFill>
                <a:schemeClr val="tx1"/>
              </a:solidFill>
            </a:endParaRPr>
          </a:p>
          <a:p>
            <a:pPr marL="457200" lvl="0" indent="-363537" algn="l" rtl="0">
              <a:spcBef>
                <a:spcPts val="0"/>
              </a:spcBef>
              <a:spcAft>
                <a:spcPts val="0"/>
              </a:spcAft>
              <a:buSzPct val="100000"/>
              <a:buChar char="●"/>
            </a:pPr>
            <a:r>
              <a:rPr lang="en" sz="2500" dirty="0">
                <a:solidFill>
                  <a:schemeClr val="tx1"/>
                </a:solidFill>
              </a:rPr>
              <a:t>What kind of animal - cultural considerations</a:t>
            </a:r>
            <a:endParaRPr sz="2500" dirty="0">
              <a:solidFill>
                <a:schemeClr val="tx1"/>
              </a:solidFill>
            </a:endParaRPr>
          </a:p>
          <a:p>
            <a:pPr marL="457200" lvl="0" indent="-363537" algn="l" rtl="0">
              <a:spcBef>
                <a:spcPts val="0"/>
              </a:spcBef>
              <a:spcAft>
                <a:spcPts val="0"/>
              </a:spcAft>
              <a:buSzPct val="100000"/>
              <a:buChar char="●"/>
            </a:pPr>
            <a:r>
              <a:rPr lang="en" sz="2500" dirty="0">
                <a:solidFill>
                  <a:schemeClr val="tx1"/>
                </a:solidFill>
              </a:rPr>
              <a:t>Tour of where you are - safety considerations</a:t>
            </a:r>
            <a:endParaRPr sz="2500" dirty="0">
              <a:solidFill>
                <a:schemeClr val="tx1"/>
              </a:solidFill>
            </a:endParaRPr>
          </a:p>
          <a:p>
            <a:pPr marL="457200" lvl="0" indent="-363537" algn="l" rtl="0">
              <a:spcBef>
                <a:spcPts val="0"/>
              </a:spcBef>
              <a:spcAft>
                <a:spcPts val="0"/>
              </a:spcAft>
              <a:buSzPct val="100000"/>
              <a:buChar char="●"/>
            </a:pPr>
            <a:r>
              <a:rPr lang="en" sz="2500" dirty="0">
                <a:solidFill>
                  <a:schemeClr val="tx1"/>
                </a:solidFill>
              </a:rPr>
              <a:t>Surrealist drawing - deeper connotations</a:t>
            </a:r>
            <a:endParaRPr sz="2500" dirty="0">
              <a:solidFill>
                <a:schemeClr val="tx1"/>
              </a:solidFill>
            </a:endParaRPr>
          </a:p>
        </p:txBody>
      </p:sp>
      <p:pic>
        <p:nvPicPr>
          <p:cNvPr id="678" name="Google Shape;678;p100" descr="Screen grab of onehe.org webpage showing a list of activities and resourc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27180" y="946141"/>
            <a:ext cx="3905122" cy="3628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
                                            <p:txEl>
                                              <p:pRg st="0" end="0"/>
                                            </p:txEl>
                                          </p:spTgt>
                                        </p:tgtEl>
                                        <p:attrNameLst>
                                          <p:attrName>style.visibility</p:attrName>
                                        </p:attrNameLst>
                                      </p:cBhvr>
                                      <p:to>
                                        <p:strVal val="visible"/>
                                      </p:to>
                                    </p:set>
                                    <p:animEffect transition="in" filter="fade">
                                      <p:cBhvr>
                                        <p:cTn id="7" dur="1000"/>
                                        <p:tgtEl>
                                          <p:spTgt spid="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6">
                                            <p:txEl>
                                              <p:pRg st="1" end="1"/>
                                            </p:txEl>
                                          </p:spTgt>
                                        </p:tgtEl>
                                        <p:attrNameLst>
                                          <p:attrName>style.visibility</p:attrName>
                                        </p:attrNameLst>
                                      </p:cBhvr>
                                      <p:to>
                                        <p:strVal val="visible"/>
                                      </p:to>
                                    </p:set>
                                    <p:animEffect transition="in" filter="fade">
                                      <p:cBhvr>
                                        <p:cTn id="12" dur="1000"/>
                                        <p:tgtEl>
                                          <p:spTgt spid="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6">
                                            <p:txEl>
                                              <p:pRg st="2" end="2"/>
                                            </p:txEl>
                                          </p:spTgt>
                                        </p:tgtEl>
                                        <p:attrNameLst>
                                          <p:attrName>style.visibility</p:attrName>
                                        </p:attrNameLst>
                                      </p:cBhvr>
                                      <p:to>
                                        <p:strVal val="visible"/>
                                      </p:to>
                                    </p:set>
                                    <p:animEffect transition="in" filter="fade">
                                      <p:cBhvr>
                                        <p:cTn id="17" dur="1000"/>
                                        <p:tgtEl>
                                          <p:spTgt spid="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6">
                                            <p:txEl>
                                              <p:pRg st="3" end="3"/>
                                            </p:txEl>
                                          </p:spTgt>
                                        </p:tgtEl>
                                        <p:attrNameLst>
                                          <p:attrName>style.visibility</p:attrName>
                                        </p:attrNameLst>
                                      </p:cBhvr>
                                      <p:to>
                                        <p:strVal val="visible"/>
                                      </p:to>
                                    </p:set>
                                    <p:animEffect transition="in" filter="fade">
                                      <p:cBhvr>
                                        <p:cTn id="22" dur="1000"/>
                                        <p:tgtEl>
                                          <p:spTgt spid="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6">
                                            <p:txEl>
                                              <p:pRg st="4" end="4"/>
                                            </p:txEl>
                                          </p:spTgt>
                                        </p:tgtEl>
                                        <p:attrNameLst>
                                          <p:attrName>style.visibility</p:attrName>
                                        </p:attrNameLst>
                                      </p:cBhvr>
                                      <p:to>
                                        <p:strVal val="visible"/>
                                      </p:to>
                                    </p:set>
                                    <p:animEffect transition="in" filter="fade">
                                      <p:cBhvr>
                                        <p:cTn id="27" dur="1000"/>
                                        <p:tgtEl>
                                          <p:spTgt spid="6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682"/>
        <p:cNvGrpSpPr/>
        <p:nvPr/>
      </p:nvGrpSpPr>
      <p:grpSpPr>
        <a:xfrm>
          <a:off x="0" y="0"/>
          <a:ext cx="0" cy="0"/>
          <a:chOff x="0" y="0"/>
          <a:chExt cx="0" cy="0"/>
        </a:xfrm>
      </p:grpSpPr>
      <p:sp>
        <p:nvSpPr>
          <p:cNvPr id="685" name="Google Shape;685;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
        <p:nvSpPr>
          <p:cNvPr id="683" name="Google Shape;683;p101"/>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Warm-ups</a:t>
            </a:r>
            <a:endParaRPr/>
          </a:p>
        </p:txBody>
      </p:sp>
      <p:sp>
        <p:nvSpPr>
          <p:cNvPr id="684" name="Google Shape;684;p101"/>
          <p:cNvSpPr txBox="1">
            <a:spLocks noGrp="1"/>
          </p:cNvSpPr>
          <p:nvPr>
            <p:ph type="body" idx="1"/>
          </p:nvPr>
        </p:nvSpPr>
        <p:spPr>
          <a:xfrm>
            <a:off x="137775" y="1304875"/>
            <a:ext cx="41640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solidFill>
                  <a:schemeClr val="tx1"/>
                </a:solidFill>
              </a:rPr>
              <a:t>Importance of checking in</a:t>
            </a:r>
            <a:endParaRPr sz="2100">
              <a:solidFill>
                <a:schemeClr val="tx1"/>
              </a:solidFill>
            </a:endParaRPr>
          </a:p>
          <a:p>
            <a:pPr marL="457200" lvl="0" indent="-361950" algn="l" rtl="0">
              <a:spcBef>
                <a:spcPts val="0"/>
              </a:spcBef>
              <a:spcAft>
                <a:spcPts val="0"/>
              </a:spcAft>
              <a:buSzPts val="2100"/>
              <a:buChar char="●"/>
            </a:pPr>
            <a:r>
              <a:rPr lang="en" sz="2100">
                <a:solidFill>
                  <a:schemeClr val="tx1"/>
                </a:solidFill>
              </a:rPr>
              <a:t>Text-based, visual, oral</a:t>
            </a:r>
            <a:endParaRPr sz="2100">
              <a:solidFill>
                <a:schemeClr val="tx1"/>
              </a:solidFill>
            </a:endParaRPr>
          </a:p>
          <a:p>
            <a:pPr marL="457200" lvl="0" indent="-361950" algn="l" rtl="0">
              <a:spcBef>
                <a:spcPts val="0"/>
              </a:spcBef>
              <a:spcAft>
                <a:spcPts val="0"/>
              </a:spcAft>
              <a:buSzPts val="2100"/>
              <a:buChar char="●"/>
            </a:pPr>
            <a:r>
              <a:rPr lang="en" sz="2100">
                <a:solidFill>
                  <a:schemeClr val="tx1"/>
                </a:solidFill>
              </a:rPr>
              <a:t>Writing on paper? Try Spiral Journal</a:t>
            </a:r>
            <a:endParaRPr sz="2100">
              <a:solidFill>
                <a:schemeClr val="tx1"/>
              </a:solidFill>
            </a:endParaRPr>
          </a:p>
          <a:p>
            <a:pPr marL="457200" lvl="0" indent="-361950" algn="l" rtl="0">
              <a:spcBef>
                <a:spcPts val="0"/>
              </a:spcBef>
              <a:spcAft>
                <a:spcPts val="0"/>
              </a:spcAft>
              <a:buSzPts val="2100"/>
              <a:buChar char="●"/>
            </a:pPr>
            <a:r>
              <a:rPr lang="en" sz="2100">
                <a:solidFill>
                  <a:schemeClr val="tx1"/>
                </a:solidFill>
              </a:rPr>
              <a:t>Kinesthetic? Try Opposites</a:t>
            </a:r>
            <a:endParaRPr sz="2100">
              <a:solidFill>
                <a:schemeClr val="tx1"/>
              </a:solidFill>
            </a:endParaRPr>
          </a:p>
          <a:p>
            <a:pPr marL="457200" lvl="0" indent="-361950" algn="l" rtl="0">
              <a:spcBef>
                <a:spcPts val="0"/>
              </a:spcBef>
              <a:spcAft>
                <a:spcPts val="0"/>
              </a:spcAft>
              <a:buSzPts val="2100"/>
              <a:buChar char="●"/>
            </a:pPr>
            <a:r>
              <a:rPr lang="en" sz="2100">
                <a:solidFill>
                  <a:schemeClr val="tx1"/>
                </a:solidFill>
              </a:rPr>
              <a:t>Energizing: Improv, PPT Karaoke</a:t>
            </a:r>
            <a:endParaRPr sz="2100">
              <a:solidFill>
                <a:schemeClr val="tx1"/>
              </a:solidFill>
            </a:endParaRPr>
          </a:p>
          <a:p>
            <a:pPr marL="457200" lvl="0" indent="-361950" algn="l" rtl="0">
              <a:spcBef>
                <a:spcPts val="0"/>
              </a:spcBef>
              <a:spcAft>
                <a:spcPts val="0"/>
              </a:spcAft>
              <a:buSzPts val="2100"/>
              <a:buChar char="●"/>
            </a:pPr>
            <a:r>
              <a:rPr lang="en" sz="2100">
                <a:solidFill>
                  <a:schemeClr val="tx1"/>
                </a:solidFill>
              </a:rPr>
              <a:t>Whom might you exclude with some of these choices?</a:t>
            </a:r>
            <a:endParaRPr sz="2100">
              <a:solidFill>
                <a:schemeClr val="tx1"/>
              </a:solidFill>
            </a:endParaRPr>
          </a:p>
        </p:txBody>
      </p:sp>
      <p:pic>
        <p:nvPicPr>
          <p:cNvPr id="686" name="Google Shape;686;p101" descr="Screen grab of OneHE.org web page showing warm-up activitis that a user can tr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27152" y="0"/>
            <a:ext cx="4854946" cy="4715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4">
                                            <p:txEl>
                                              <p:pRg st="0" end="0"/>
                                            </p:txEl>
                                          </p:spTgt>
                                        </p:tgtEl>
                                        <p:attrNameLst>
                                          <p:attrName>style.visibility</p:attrName>
                                        </p:attrNameLst>
                                      </p:cBhvr>
                                      <p:to>
                                        <p:strVal val="visible"/>
                                      </p:to>
                                    </p:set>
                                    <p:animEffect transition="in" filter="fade">
                                      <p:cBhvr>
                                        <p:cTn id="7" dur="1000"/>
                                        <p:tgtEl>
                                          <p:spTgt spid="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4">
                                            <p:txEl>
                                              <p:pRg st="1" end="1"/>
                                            </p:txEl>
                                          </p:spTgt>
                                        </p:tgtEl>
                                        <p:attrNameLst>
                                          <p:attrName>style.visibility</p:attrName>
                                        </p:attrNameLst>
                                      </p:cBhvr>
                                      <p:to>
                                        <p:strVal val="visible"/>
                                      </p:to>
                                    </p:set>
                                    <p:animEffect transition="in" filter="fade">
                                      <p:cBhvr>
                                        <p:cTn id="12" dur="1000"/>
                                        <p:tgtEl>
                                          <p:spTgt spid="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4">
                                            <p:txEl>
                                              <p:pRg st="2" end="2"/>
                                            </p:txEl>
                                          </p:spTgt>
                                        </p:tgtEl>
                                        <p:attrNameLst>
                                          <p:attrName>style.visibility</p:attrName>
                                        </p:attrNameLst>
                                      </p:cBhvr>
                                      <p:to>
                                        <p:strVal val="visible"/>
                                      </p:to>
                                    </p:set>
                                    <p:animEffect transition="in" filter="fade">
                                      <p:cBhvr>
                                        <p:cTn id="17" dur="1000"/>
                                        <p:tgtEl>
                                          <p:spTgt spid="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xEl>
                                              <p:pRg st="3" end="3"/>
                                            </p:txEl>
                                          </p:spTgt>
                                        </p:tgtEl>
                                        <p:attrNameLst>
                                          <p:attrName>style.visibility</p:attrName>
                                        </p:attrNameLst>
                                      </p:cBhvr>
                                      <p:to>
                                        <p:strVal val="visible"/>
                                      </p:to>
                                    </p:set>
                                    <p:animEffect transition="in" filter="fade">
                                      <p:cBhvr>
                                        <p:cTn id="22" dur="1000"/>
                                        <p:tgtEl>
                                          <p:spTgt spid="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4">
                                            <p:txEl>
                                              <p:pRg st="4" end="4"/>
                                            </p:txEl>
                                          </p:spTgt>
                                        </p:tgtEl>
                                        <p:attrNameLst>
                                          <p:attrName>style.visibility</p:attrName>
                                        </p:attrNameLst>
                                      </p:cBhvr>
                                      <p:to>
                                        <p:strVal val="visible"/>
                                      </p:to>
                                    </p:set>
                                    <p:animEffect transition="in" filter="fade">
                                      <p:cBhvr>
                                        <p:cTn id="27" dur="1000"/>
                                        <p:tgtEl>
                                          <p:spTgt spid="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4">
                                            <p:txEl>
                                              <p:pRg st="5" end="5"/>
                                            </p:txEl>
                                          </p:spTgt>
                                        </p:tgtEl>
                                        <p:attrNameLst>
                                          <p:attrName>style.visibility</p:attrName>
                                        </p:attrNameLst>
                                      </p:cBhvr>
                                      <p:to>
                                        <p:strVal val="visible"/>
                                      </p:to>
                                    </p:set>
                                    <p:animEffect transition="in" filter="fade">
                                      <p:cBhvr>
                                        <p:cTn id="32" dur="1000"/>
                                        <p:tgtEl>
                                          <p:spTgt spid="6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sp>
        <p:nvSpPr>
          <p:cNvPr id="693" name="Google Shape;693;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
        <p:nvSpPr>
          <p:cNvPr id="691" name="Google Shape;691;p102"/>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Setting the Tone</a:t>
            </a:r>
            <a:endParaRPr/>
          </a:p>
        </p:txBody>
      </p:sp>
      <p:sp>
        <p:nvSpPr>
          <p:cNvPr id="692" name="Google Shape;692;p102"/>
          <p:cNvSpPr txBox="1">
            <a:spLocks noGrp="1"/>
          </p:cNvSpPr>
          <p:nvPr>
            <p:ph type="body" idx="1"/>
          </p:nvPr>
        </p:nvSpPr>
        <p:spPr>
          <a:xfrm>
            <a:off x="137775" y="1381075"/>
            <a:ext cx="4069200" cy="3416400"/>
          </a:xfrm>
          <a:prstGeom prst="rect">
            <a:avLst/>
          </a:prstGeom>
        </p:spPr>
        <p:txBody>
          <a:bodyPr spcFirstLastPara="1" wrap="square" lIns="91425" tIns="91425" rIns="91425" bIns="91425" anchor="t" anchorCtr="0">
            <a:normAutofit fontScale="92500" lnSpcReduction="10000"/>
          </a:bodyPr>
          <a:lstStyle/>
          <a:p>
            <a:pPr marL="457200" lvl="0" indent="-363696" algn="l" rtl="0">
              <a:spcBef>
                <a:spcPts val="0"/>
              </a:spcBef>
              <a:spcAft>
                <a:spcPts val="0"/>
              </a:spcAft>
              <a:buSzPct val="100000"/>
              <a:buChar char="●"/>
            </a:pPr>
            <a:r>
              <a:rPr lang="en" sz="2300">
                <a:solidFill>
                  <a:schemeClr val="tx1"/>
                </a:solidFill>
              </a:rPr>
              <a:t>Annotating the syllabus</a:t>
            </a:r>
            <a:endParaRPr sz="2300">
              <a:solidFill>
                <a:schemeClr val="tx1"/>
              </a:solidFill>
            </a:endParaRPr>
          </a:p>
          <a:p>
            <a:pPr marL="457200" lvl="0" indent="-363696" algn="l" rtl="0">
              <a:spcBef>
                <a:spcPts val="0"/>
              </a:spcBef>
              <a:spcAft>
                <a:spcPts val="0"/>
              </a:spcAft>
              <a:buSzPct val="100000"/>
              <a:buChar char="●"/>
            </a:pPr>
            <a:r>
              <a:rPr lang="en" sz="2300">
                <a:solidFill>
                  <a:schemeClr val="tx1"/>
                </a:solidFill>
              </a:rPr>
              <a:t>Trauma-informed pedagogy</a:t>
            </a:r>
            <a:endParaRPr sz="2300">
              <a:solidFill>
                <a:schemeClr val="tx1"/>
              </a:solidFill>
            </a:endParaRPr>
          </a:p>
          <a:p>
            <a:pPr marL="457200" lvl="0" indent="-363696" algn="l" rtl="0">
              <a:spcBef>
                <a:spcPts val="0"/>
              </a:spcBef>
              <a:spcAft>
                <a:spcPts val="0"/>
              </a:spcAft>
              <a:buSzPct val="100000"/>
              <a:buChar char="●"/>
            </a:pPr>
            <a:r>
              <a:rPr lang="en" sz="2300">
                <a:solidFill>
                  <a:schemeClr val="tx1"/>
                </a:solidFill>
              </a:rPr>
              <a:t>Gratitude journaling</a:t>
            </a:r>
            <a:endParaRPr sz="2300">
              <a:solidFill>
                <a:schemeClr val="tx1"/>
              </a:solidFill>
            </a:endParaRPr>
          </a:p>
          <a:p>
            <a:pPr marL="457200" lvl="0" indent="-363696" algn="l" rtl="0">
              <a:spcBef>
                <a:spcPts val="0"/>
              </a:spcBef>
              <a:spcAft>
                <a:spcPts val="0"/>
              </a:spcAft>
              <a:buSzPct val="100000"/>
              <a:buChar char="●"/>
            </a:pPr>
            <a:r>
              <a:rPr lang="en" sz="2300">
                <a:solidFill>
                  <a:schemeClr val="tx1"/>
                </a:solidFill>
              </a:rPr>
              <a:t>Third Places</a:t>
            </a:r>
            <a:endParaRPr sz="2300">
              <a:solidFill>
                <a:schemeClr val="tx1"/>
              </a:solidFill>
            </a:endParaRPr>
          </a:p>
          <a:p>
            <a:pPr marL="457200" lvl="0" indent="-363696" algn="l" rtl="0">
              <a:spcBef>
                <a:spcPts val="0"/>
              </a:spcBef>
              <a:spcAft>
                <a:spcPts val="0"/>
              </a:spcAft>
              <a:buSzPct val="100000"/>
              <a:buChar char="●"/>
            </a:pPr>
            <a:r>
              <a:rPr lang="en" sz="2300">
                <a:solidFill>
                  <a:schemeClr val="tx1"/>
                </a:solidFill>
              </a:rPr>
              <a:t>Community guidelines (co-develop?) </a:t>
            </a:r>
            <a:endParaRPr sz="2300">
              <a:solidFill>
                <a:schemeClr val="tx1"/>
              </a:solidFill>
            </a:endParaRPr>
          </a:p>
          <a:p>
            <a:pPr marL="457200" lvl="0" indent="-363696" algn="l" rtl="0">
              <a:spcBef>
                <a:spcPts val="0"/>
              </a:spcBef>
              <a:spcAft>
                <a:spcPts val="0"/>
              </a:spcAft>
              <a:buSzPct val="100000"/>
              <a:buChar char="●"/>
            </a:pPr>
            <a:r>
              <a:rPr lang="en" sz="2300">
                <a:solidFill>
                  <a:schemeClr val="tx1"/>
                </a:solidFill>
              </a:rPr>
              <a:t>Pre-survey, seeking feedback </a:t>
            </a:r>
            <a:endParaRPr sz="2300">
              <a:solidFill>
                <a:schemeClr val="tx1"/>
              </a:solidFill>
            </a:endParaRPr>
          </a:p>
          <a:p>
            <a:pPr marL="457200" lvl="0" indent="-363696" algn="l" rtl="0">
              <a:spcBef>
                <a:spcPts val="0"/>
              </a:spcBef>
              <a:spcAft>
                <a:spcPts val="0"/>
              </a:spcAft>
              <a:buSzPct val="100000"/>
              <a:buChar char="●"/>
            </a:pPr>
            <a:r>
              <a:rPr lang="en" sz="2300">
                <a:solidFill>
                  <a:schemeClr val="tx1"/>
                </a:solidFill>
              </a:rPr>
              <a:t>Alternative grading</a:t>
            </a:r>
            <a:endParaRPr sz="2300">
              <a:solidFill>
                <a:schemeClr val="tx1"/>
              </a:solidFill>
            </a:endParaRPr>
          </a:p>
        </p:txBody>
      </p:sp>
      <p:pic>
        <p:nvPicPr>
          <p:cNvPr id="694" name="Google Shape;694;p102" descr="Screen grab of OneHE.org webpage showing setting the tone activiti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49474" y="0"/>
            <a:ext cx="4894526" cy="4712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
                                            <p:txEl>
                                              <p:pRg st="0" end="0"/>
                                            </p:txEl>
                                          </p:spTgt>
                                        </p:tgtEl>
                                        <p:attrNameLst>
                                          <p:attrName>style.visibility</p:attrName>
                                        </p:attrNameLst>
                                      </p:cBhvr>
                                      <p:to>
                                        <p:strVal val="visible"/>
                                      </p:to>
                                    </p:set>
                                    <p:animEffect transition="in" filter="fade">
                                      <p:cBhvr>
                                        <p:cTn id="7" dur="1000"/>
                                        <p:tgtEl>
                                          <p:spTgt spid="6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2">
                                            <p:txEl>
                                              <p:pRg st="1" end="1"/>
                                            </p:txEl>
                                          </p:spTgt>
                                        </p:tgtEl>
                                        <p:attrNameLst>
                                          <p:attrName>style.visibility</p:attrName>
                                        </p:attrNameLst>
                                      </p:cBhvr>
                                      <p:to>
                                        <p:strVal val="visible"/>
                                      </p:to>
                                    </p:set>
                                    <p:animEffect transition="in" filter="fade">
                                      <p:cBhvr>
                                        <p:cTn id="12" dur="1000"/>
                                        <p:tgtEl>
                                          <p:spTgt spid="6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2">
                                            <p:txEl>
                                              <p:pRg st="2" end="2"/>
                                            </p:txEl>
                                          </p:spTgt>
                                        </p:tgtEl>
                                        <p:attrNameLst>
                                          <p:attrName>style.visibility</p:attrName>
                                        </p:attrNameLst>
                                      </p:cBhvr>
                                      <p:to>
                                        <p:strVal val="visible"/>
                                      </p:to>
                                    </p:set>
                                    <p:animEffect transition="in" filter="fade">
                                      <p:cBhvr>
                                        <p:cTn id="17" dur="1000"/>
                                        <p:tgtEl>
                                          <p:spTgt spid="6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2">
                                            <p:txEl>
                                              <p:pRg st="3" end="3"/>
                                            </p:txEl>
                                          </p:spTgt>
                                        </p:tgtEl>
                                        <p:attrNameLst>
                                          <p:attrName>style.visibility</p:attrName>
                                        </p:attrNameLst>
                                      </p:cBhvr>
                                      <p:to>
                                        <p:strVal val="visible"/>
                                      </p:to>
                                    </p:set>
                                    <p:animEffect transition="in" filter="fade">
                                      <p:cBhvr>
                                        <p:cTn id="22" dur="1000"/>
                                        <p:tgtEl>
                                          <p:spTgt spid="6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2">
                                            <p:txEl>
                                              <p:pRg st="4" end="4"/>
                                            </p:txEl>
                                          </p:spTgt>
                                        </p:tgtEl>
                                        <p:attrNameLst>
                                          <p:attrName>style.visibility</p:attrName>
                                        </p:attrNameLst>
                                      </p:cBhvr>
                                      <p:to>
                                        <p:strVal val="visible"/>
                                      </p:to>
                                    </p:set>
                                    <p:animEffect transition="in" filter="fade">
                                      <p:cBhvr>
                                        <p:cTn id="27" dur="1000"/>
                                        <p:tgtEl>
                                          <p:spTgt spid="6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2">
                                            <p:txEl>
                                              <p:pRg st="5" end="5"/>
                                            </p:txEl>
                                          </p:spTgt>
                                        </p:tgtEl>
                                        <p:attrNameLst>
                                          <p:attrName>style.visibility</p:attrName>
                                        </p:attrNameLst>
                                      </p:cBhvr>
                                      <p:to>
                                        <p:strVal val="visible"/>
                                      </p:to>
                                    </p:set>
                                    <p:animEffect transition="in" filter="fade">
                                      <p:cBhvr>
                                        <p:cTn id="32" dur="1000"/>
                                        <p:tgtEl>
                                          <p:spTgt spid="6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92">
                                            <p:txEl>
                                              <p:pRg st="6" end="6"/>
                                            </p:txEl>
                                          </p:spTgt>
                                        </p:tgtEl>
                                        <p:attrNameLst>
                                          <p:attrName>style.visibility</p:attrName>
                                        </p:attrNameLst>
                                      </p:cBhvr>
                                      <p:to>
                                        <p:strVal val="visible"/>
                                      </p:to>
                                    </p:set>
                                    <p:animEffect transition="in" filter="fade">
                                      <p:cBhvr>
                                        <p:cTn id="37" dur="1000"/>
                                        <p:tgtEl>
                                          <p:spTgt spid="6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698"/>
        <p:cNvGrpSpPr/>
        <p:nvPr/>
      </p:nvGrpSpPr>
      <p:grpSpPr>
        <a:xfrm>
          <a:off x="0" y="0"/>
          <a:ext cx="0" cy="0"/>
          <a:chOff x="0" y="0"/>
          <a:chExt cx="0" cy="0"/>
        </a:xfrm>
      </p:grpSpPr>
      <p:sp>
        <p:nvSpPr>
          <p:cNvPr id="701" name="Google Shape;701;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
        <p:nvSpPr>
          <p:cNvPr id="699" name="Google Shape;699;p103"/>
          <p:cNvSpPr txBox="1">
            <a:spLocks noGrp="1"/>
          </p:cNvSpPr>
          <p:nvPr>
            <p:ph type="title"/>
          </p:nvPr>
        </p:nvSpPr>
        <p:spPr>
          <a:xfrm>
            <a:off x="83100" y="749825"/>
            <a:ext cx="4631700" cy="93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Ongoing Community Building &amp; Liberating Structures</a:t>
            </a:r>
            <a:endParaRPr/>
          </a:p>
        </p:txBody>
      </p:sp>
      <p:sp>
        <p:nvSpPr>
          <p:cNvPr id="700" name="Google Shape;700;p103"/>
          <p:cNvSpPr txBox="1">
            <a:spLocks noGrp="1"/>
          </p:cNvSpPr>
          <p:nvPr>
            <p:ph type="body" idx="1"/>
          </p:nvPr>
        </p:nvSpPr>
        <p:spPr>
          <a:xfrm>
            <a:off x="311700" y="1685875"/>
            <a:ext cx="4292400" cy="35109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solidFill>
                  <a:schemeClr val="tx1"/>
                </a:solidFill>
              </a:rPr>
              <a:t>Ensuring everyone’s voice is heard: Try Conversation Cafe</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Students learning from each other. Try: Troika Consulting</a:t>
            </a:r>
            <a:endParaRPr sz="2200">
              <a:solidFill>
                <a:schemeClr val="tx1"/>
              </a:solidFill>
            </a:endParaRPr>
          </a:p>
          <a:p>
            <a:pPr marL="457200" lvl="0" indent="-368300" algn="l" rtl="0">
              <a:spcBef>
                <a:spcPts val="0"/>
              </a:spcBef>
              <a:spcAft>
                <a:spcPts val="0"/>
              </a:spcAft>
              <a:buSzPts val="2200"/>
              <a:buChar char="●"/>
            </a:pPr>
            <a:r>
              <a:rPr lang="en" sz="2200">
                <a:solidFill>
                  <a:schemeClr val="tx1"/>
                </a:solidFill>
              </a:rPr>
              <a:t>Ensuring students are engaged and engaging in different ways: Try TRIZ</a:t>
            </a:r>
            <a:endParaRPr sz="2200">
              <a:solidFill>
                <a:schemeClr val="tx1"/>
              </a:solidFill>
            </a:endParaRPr>
          </a:p>
        </p:txBody>
      </p:sp>
      <p:pic>
        <p:nvPicPr>
          <p:cNvPr id="702" name="Google Shape;702;p103" descr="Screen grab of OneHE.org liberating structures resources and stori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51677" y="0"/>
            <a:ext cx="4292323" cy="3992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0">
                                            <p:txEl>
                                              <p:pRg st="0" end="0"/>
                                            </p:txEl>
                                          </p:spTgt>
                                        </p:tgtEl>
                                        <p:attrNameLst>
                                          <p:attrName>style.visibility</p:attrName>
                                        </p:attrNameLst>
                                      </p:cBhvr>
                                      <p:to>
                                        <p:strVal val="visible"/>
                                      </p:to>
                                    </p:set>
                                    <p:animEffect transition="in" filter="fade">
                                      <p:cBhvr>
                                        <p:cTn id="7" dur="1000"/>
                                        <p:tgtEl>
                                          <p:spTgt spid="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0">
                                            <p:txEl>
                                              <p:pRg st="1" end="1"/>
                                            </p:txEl>
                                          </p:spTgt>
                                        </p:tgtEl>
                                        <p:attrNameLst>
                                          <p:attrName>style.visibility</p:attrName>
                                        </p:attrNameLst>
                                      </p:cBhvr>
                                      <p:to>
                                        <p:strVal val="visible"/>
                                      </p:to>
                                    </p:set>
                                    <p:animEffect transition="in" filter="fade">
                                      <p:cBhvr>
                                        <p:cTn id="12" dur="1000"/>
                                        <p:tgtEl>
                                          <p:spTgt spid="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0">
                                            <p:txEl>
                                              <p:pRg st="2" end="2"/>
                                            </p:txEl>
                                          </p:spTgt>
                                        </p:tgtEl>
                                        <p:attrNameLst>
                                          <p:attrName>style.visibility</p:attrName>
                                        </p:attrNameLst>
                                      </p:cBhvr>
                                      <p:to>
                                        <p:strVal val="visible"/>
                                      </p:to>
                                    </p:set>
                                    <p:animEffect transition="in" filter="fade">
                                      <p:cBhvr>
                                        <p:cTn id="17" dur="1000"/>
                                        <p:tgtEl>
                                          <p:spTgt spid="7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9" name="Google Shape;709;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55</a:t>
            </a:fld>
            <a:endParaRPr>
              <a:solidFill>
                <a:schemeClr val="bg1"/>
              </a:solidFill>
            </a:endParaRPr>
          </a:p>
        </p:txBody>
      </p:sp>
      <p:sp>
        <p:nvSpPr>
          <p:cNvPr id="707" name="Google Shape;707;p104"/>
          <p:cNvSpPr txBox="1">
            <a:spLocks noGrp="1"/>
          </p:cNvSpPr>
          <p:nvPr>
            <p:ph type="title"/>
          </p:nvPr>
        </p:nvSpPr>
        <p:spPr>
          <a:xfrm>
            <a:off x="311700" y="18460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hlinkClick r:id="rId3"/>
              </a:rPr>
              <a:t>Invitation to contribute!</a:t>
            </a:r>
            <a:endParaRPr dirty="0"/>
          </a:p>
        </p:txBody>
      </p:sp>
      <p:sp>
        <p:nvSpPr>
          <p:cNvPr id="708" name="Google Shape;708;p104"/>
          <p:cNvSpPr txBox="1"/>
          <p:nvPr/>
        </p:nvSpPr>
        <p:spPr>
          <a:xfrm>
            <a:off x="311700" y="2535450"/>
            <a:ext cx="8160758"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t>(</a:t>
            </a:r>
            <a:r>
              <a:rPr lang="en" sz="1600" dirty="0" err="1"/>
              <a:t>onehe.org</a:t>
            </a:r>
            <a:r>
              <a:rPr lang="en" sz="1600" dirty="0"/>
              <a:t>/equity-unbound-form) </a:t>
            </a:r>
            <a:endParaRPr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713"/>
        <p:cNvGrpSpPr/>
        <p:nvPr/>
      </p:nvGrpSpPr>
      <p:grpSpPr>
        <a:xfrm>
          <a:off x="0" y="0"/>
          <a:ext cx="0" cy="0"/>
          <a:chOff x="0" y="0"/>
          <a:chExt cx="0" cy="0"/>
        </a:xfrm>
      </p:grpSpPr>
      <p:sp>
        <p:nvSpPr>
          <p:cNvPr id="716" name="Google Shape;716;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56</a:t>
            </a:fld>
            <a:endParaRPr dirty="0">
              <a:solidFill>
                <a:schemeClr val="bg1"/>
              </a:solidFill>
            </a:endParaRPr>
          </a:p>
        </p:txBody>
      </p:sp>
      <p:sp>
        <p:nvSpPr>
          <p:cNvPr id="715" name="Google Shape;715;p105"/>
          <p:cNvSpPr txBox="1">
            <a:spLocks noGrp="1"/>
          </p:cNvSpPr>
          <p:nvPr>
            <p:ph type="title"/>
          </p:nvPr>
        </p:nvSpPr>
        <p:spPr>
          <a:xfrm>
            <a:off x="311700" y="431800"/>
            <a:ext cx="8520600" cy="361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t>“When injustice and oppression are ongoing, hope may not be the appropriate response...</a:t>
            </a:r>
            <a:r>
              <a:rPr lang="en" sz="2600" b="1" dirty="0"/>
              <a:t>To hope, we need to be discontent with the present and desire a better future</a:t>
            </a:r>
            <a:r>
              <a:rPr lang="en" sz="2600" dirty="0"/>
              <a:t>; in fact, we need to be more than discontent -- we have to experience the agony and depth of the pain. </a:t>
            </a:r>
            <a:r>
              <a:rPr lang="en" sz="2600" b="1" dirty="0"/>
              <a:t>Our pain can serve as a beacon, enabling us to move forward so we may begin to heal</a:t>
            </a:r>
            <a:r>
              <a:rPr lang="en" sz="2600" dirty="0"/>
              <a:t>.” (emphasis added)</a:t>
            </a:r>
            <a:endParaRPr sz="2600" dirty="0"/>
          </a:p>
          <a:p>
            <a:pPr lvl="0"/>
            <a:r>
              <a:rPr lang="en" sz="2600" u="sng" dirty="0">
                <a:solidFill>
                  <a:schemeClr val="hlink"/>
                </a:solidFill>
                <a:hlinkClick r:id="rId3"/>
              </a:rPr>
              <a:t>Mays Imad</a:t>
            </a:r>
            <a:r>
              <a:rPr lang="en" sz="2600" u="sng" dirty="0">
                <a:solidFill>
                  <a:schemeClr val="hlink"/>
                </a:solidFill>
              </a:rPr>
              <a:t> </a:t>
            </a:r>
            <a:br>
              <a:rPr lang="en" sz="2600" u="sng" dirty="0">
                <a:solidFill>
                  <a:schemeClr val="hlink"/>
                </a:solidFill>
              </a:rPr>
            </a:br>
            <a:r>
              <a:rPr lang="en" sz="1600" dirty="0"/>
              <a:t>(</a:t>
            </a:r>
            <a:r>
              <a:rPr lang="en-US" sz="1600" dirty="0" err="1"/>
              <a:t>insidehighered.com</a:t>
            </a:r>
            <a:r>
              <a:rPr lang="en-US" sz="1600" dirty="0"/>
              <a:t>/advice/2021/03/17/how-faculty-can-impart-hope-students-when-feeling-hope-depleted-themselves-opinion#.YJBws3NQUKM.link)</a:t>
            </a:r>
            <a:endParaRPr sz="1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305572-F7F4-E449-91EB-66ADA7DE95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
        <p:nvSpPr>
          <p:cNvPr id="2" name="Title 1">
            <a:extLst>
              <a:ext uri="{FF2B5EF4-FFF2-40B4-BE49-F238E27FC236}">
                <a16:creationId xmlns:a16="http://schemas.microsoft.com/office/drawing/2014/main" id="{68532A1B-9CE5-1840-9C6C-88F7118F96C5}"/>
              </a:ext>
            </a:extLst>
          </p:cNvPr>
          <p:cNvSpPr>
            <a:spLocks noGrp="1"/>
          </p:cNvSpPr>
          <p:nvPr>
            <p:ph type="title" idx="4294967295"/>
          </p:nvPr>
        </p:nvSpPr>
        <p:spPr>
          <a:xfrm>
            <a:off x="311700" y="4398187"/>
            <a:ext cx="8520600" cy="572700"/>
          </a:xfrm>
        </p:spPr>
        <p:txBody>
          <a:bodyPr/>
          <a:lstStyle/>
          <a:p>
            <a:r>
              <a:rPr lang="en" sz="1600" dirty="0"/>
              <a:t>From Jasmine Roberts (of OSU) keynote at OERxDomains21</a:t>
            </a:r>
            <a:endParaRPr lang="en-US" dirty="0"/>
          </a:p>
        </p:txBody>
      </p:sp>
      <p:pic>
        <p:nvPicPr>
          <p:cNvPr id="721" name="Google Shape;721;p106" descr="Anger usually sparks social justice labor &#10;&#10;and movements. &#10;&#10;&#10;&#10;Love sustains this labor and the &#10;&#10;heartbeat of the movement.&#10;&#10;&#10;&#10;&quot;All the great social movements &#10;&#10;for freedom and justice in our &#10;&#10;society have promoted a love ethic. &#10;&#10;The testimony of love is the &#10;&#10;practice of freedom.&quot; - bell hooks" title="slide from Jasmine Roberts keyno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0225" y="186075"/>
            <a:ext cx="7271299" cy="4041325"/>
          </a:xfrm>
          <a:prstGeom prst="rect">
            <a:avLst/>
          </a:prstGeom>
          <a:noFill/>
          <a:ln>
            <a:noFill/>
          </a:ln>
        </p:spPr>
      </p:pic>
      <p:pic>
        <p:nvPicPr>
          <p:cNvPr id="723" name="Google Shape;723;p106" title="Jasmine Roberts Twitter profile pic"/>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273800" y="3350375"/>
            <a:ext cx="1791300" cy="1791300"/>
          </a:xfrm>
          <a:prstGeom prst="ellipse">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1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dirty="0">
                <a:solidFill>
                  <a:schemeClr val="bg1"/>
                </a:solidFill>
              </a:rPr>
              <a:t>58</a:t>
            </a:fld>
            <a:endParaRPr dirty="0">
              <a:solidFill>
                <a:schemeClr val="bg1"/>
              </a:solidFill>
            </a:endParaRPr>
          </a:p>
        </p:txBody>
      </p:sp>
      <p:sp>
        <p:nvSpPr>
          <p:cNvPr id="728" name="Google Shape;728;p107"/>
          <p:cNvSpPr txBox="1">
            <a:spLocks noGrp="1"/>
          </p:cNvSpPr>
          <p:nvPr>
            <p:ph type="title"/>
          </p:nvPr>
        </p:nvSpPr>
        <p:spPr>
          <a:xfrm>
            <a:off x="311700" y="1769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Debrief: Spiral Journal</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D1844-4545-3C46-89F3-E52B16BB98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
        <p:nvSpPr>
          <p:cNvPr id="734" name="Google Shape;734;p108"/>
          <p:cNvSpPr txBox="1">
            <a:spLocks noGrp="1"/>
          </p:cNvSpPr>
          <p:nvPr>
            <p:ph type="title"/>
          </p:nvPr>
        </p:nvSpPr>
        <p:spPr>
          <a:xfrm>
            <a:off x="1" y="3361600"/>
            <a:ext cx="9144000" cy="994200"/>
          </a:xfrm>
          <a:prstGeom prst="rect">
            <a:avLst/>
          </a:prstGeom>
          <a:noFill/>
          <a:ln>
            <a:noFill/>
          </a:ln>
        </p:spPr>
        <p:txBody>
          <a:bodyPr spcFirstLastPara="1" wrap="square" lIns="68575" tIns="34275" rIns="68575" bIns="34275" anchor="ctr" anchorCtr="0">
            <a:noAutofit/>
          </a:bodyPr>
          <a:lstStyle/>
          <a:p>
            <a:pPr lvl="0" algn="ctr">
              <a:buSzPts val="4500"/>
            </a:pPr>
            <a:r>
              <a:rPr lang="en" sz="2400" b="1" i="0" u="none" strike="noStrike" cap="none" dirty="0">
                <a:solidFill>
                  <a:schemeClr val="dk1"/>
                </a:solidFill>
                <a:latin typeface="Arial" panose="020B0604020202020204" pitchFamily="34" charset="0"/>
                <a:cs typeface="Arial" panose="020B0604020202020204" pitchFamily="34" charset="0"/>
                <a:sym typeface="Cabin"/>
              </a:rPr>
              <a:t>Spiral Journal </a:t>
            </a:r>
            <a:r>
              <a:rPr lang="en" sz="2400" b="1" i="0" u="sng" strike="noStrike" cap="none" dirty="0">
                <a:solidFill>
                  <a:schemeClr val="hlink"/>
                </a:solidFill>
                <a:latin typeface="Arial" panose="020B0604020202020204" pitchFamily="34" charset="0"/>
                <a:cs typeface="Arial" panose="020B0604020202020204" pitchFamily="34" charset="0"/>
                <a:sym typeface="Cabin"/>
                <a:hlinkClick r:id="rId3"/>
              </a:rPr>
              <a:t>LS in development</a:t>
            </a:r>
            <a:r>
              <a:rPr lang="en" sz="2400" b="1" i="0" u="sng" strike="noStrike" cap="none" dirty="0">
                <a:solidFill>
                  <a:schemeClr val="hlink"/>
                </a:solidFill>
                <a:latin typeface="Arial" panose="020B0604020202020204" pitchFamily="34" charset="0"/>
                <a:cs typeface="Arial" panose="020B0604020202020204" pitchFamily="34" charset="0"/>
                <a:sym typeface="Cabin"/>
              </a:rPr>
              <a:t> </a:t>
            </a:r>
            <a:br>
              <a:rPr lang="en" sz="2400" b="1" i="0" u="sng" strike="noStrike" cap="none" dirty="0">
                <a:solidFill>
                  <a:schemeClr val="hlink"/>
                </a:solidFill>
                <a:latin typeface="Arial" panose="020B0604020202020204" pitchFamily="34" charset="0"/>
                <a:cs typeface="Arial" panose="020B0604020202020204" pitchFamily="34" charset="0"/>
                <a:sym typeface="Cabin"/>
              </a:rPr>
            </a:br>
            <a:r>
              <a:rPr lang="e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https://</a:t>
            </a:r>
            <a:r>
              <a:rPr lang="en-US" sz="1600" dirty="0" err="1">
                <a:latin typeface="Arial" panose="020B0604020202020204" pitchFamily="34" charset="0"/>
                <a:cs typeface="Arial" panose="020B0604020202020204" pitchFamily="34" charset="0"/>
              </a:rPr>
              <a:t>trello.com</a:t>
            </a:r>
            <a:r>
              <a:rPr lang="en-US" sz="1600" dirty="0">
                <a:latin typeface="Arial" panose="020B0604020202020204" pitchFamily="34" charset="0"/>
                <a:cs typeface="Arial" panose="020B0604020202020204" pitchFamily="34" charset="0"/>
              </a:rPr>
              <a:t>/b/9l6MUKTQ/ls-in-development)</a:t>
            </a:r>
            <a:br>
              <a:rPr lang="en" sz="1600" dirty="0">
                <a:latin typeface="Arial" panose="020B0604020202020204" pitchFamily="34" charset="0"/>
                <a:cs typeface="Arial" panose="020B0604020202020204" pitchFamily="34" charset="0"/>
              </a:rPr>
            </a:br>
            <a:r>
              <a:rPr lang="en" sz="1600" dirty="0">
                <a:latin typeface="Arial" panose="020B0604020202020204" pitchFamily="34" charset="0"/>
                <a:cs typeface="Arial" panose="020B0604020202020204" pitchFamily="34" charset="0"/>
              </a:rPr>
              <a:t>Calmly prepare for the work ahead while sharpening observational precision. </a:t>
            </a:r>
            <a:br>
              <a:rPr lang="en" sz="1600" dirty="0">
                <a:latin typeface="Arial" panose="020B0604020202020204" pitchFamily="34" charset="0"/>
                <a:cs typeface="Arial" panose="020B0604020202020204" pitchFamily="34" charset="0"/>
              </a:rPr>
            </a:br>
            <a:r>
              <a:rPr lang="en" sz="1600" dirty="0">
                <a:latin typeface="Arial" panose="020B0604020202020204" pitchFamily="34" charset="0"/>
                <a:cs typeface="Arial" panose="020B0604020202020204" pitchFamily="34" charset="0"/>
              </a:rPr>
              <a:t>Inspired by Lynda Barry</a:t>
            </a:r>
            <a:endParaRPr sz="1600" b="1" i="0" u="none" strike="noStrike" cap="none" dirty="0">
              <a:solidFill>
                <a:schemeClr val="accent5"/>
              </a:solidFill>
              <a:latin typeface="Arial" panose="020B0604020202020204" pitchFamily="34" charset="0"/>
              <a:cs typeface="Arial" panose="020B0604020202020204" pitchFamily="34" charset="0"/>
              <a:sym typeface="Cabin"/>
            </a:endParaRPr>
          </a:p>
        </p:txBody>
      </p:sp>
      <p:pic>
        <p:nvPicPr>
          <p:cNvPr id="735" name="Google Shape;735;p108" descr="Colorfull image of an an illustrated alphabet, plant and octopu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 y="1"/>
            <a:ext cx="9144000" cy="3120080"/>
          </a:xfrm>
          <a:prstGeom prst="rect">
            <a:avLst/>
          </a:prstGeom>
          <a:solidFill>
            <a:srgbClr val="EEEEEE"/>
          </a:solidFill>
          <a:ln>
            <a:noFill/>
          </a:ln>
        </p:spPr>
      </p:pic>
      <p:pic>
        <p:nvPicPr>
          <p:cNvPr id="736" name="Google Shape;736;p108" descr="Cartoon image of a character wearing a bandana and glasse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303537" y="4523151"/>
            <a:ext cx="536921" cy="514350"/>
          </a:xfrm>
          <a:prstGeom prst="rect">
            <a:avLst/>
          </a:prstGeom>
          <a:noFill/>
          <a:ln>
            <a:noFill/>
          </a:ln>
        </p:spPr>
      </p:pic>
      <p:sp>
        <p:nvSpPr>
          <p:cNvPr id="737" name="Google Shape;737;p108"/>
          <p:cNvSpPr txBox="1"/>
          <p:nvPr/>
        </p:nvSpPr>
        <p:spPr>
          <a:xfrm>
            <a:off x="6028450" y="4304925"/>
            <a:ext cx="2723400" cy="5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Slide theme co-developed with my daughter, H. Fouad</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6</a:t>
            </a:fld>
            <a:endParaRPr>
              <a:solidFill>
                <a:schemeClr val="bg1"/>
              </a:solidFill>
            </a:endParaRPr>
          </a:p>
        </p:txBody>
      </p:sp>
      <p:sp>
        <p:nvSpPr>
          <p:cNvPr id="250" name="Google Shape;250;p55"/>
          <p:cNvSpPr txBox="1">
            <a:spLocks noGrp="1"/>
          </p:cNvSpPr>
          <p:nvPr>
            <p:ph type="title"/>
          </p:nvPr>
        </p:nvSpPr>
        <p:spPr>
          <a:xfrm>
            <a:off x="311700" y="1168550"/>
            <a:ext cx="8520600" cy="2364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Keynotes appear like the work of one person, but they are inspired by many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C14FE6-0343-5C4E-B677-7C3DF8E62EE4}"/>
              </a:ext>
            </a:extLst>
          </p:cNvPr>
          <p:cNvSpPr>
            <a:spLocks noGrp="1"/>
          </p:cNvSpPr>
          <p:nvPr>
            <p:ph type="sldNum" idx="12"/>
          </p:nvPr>
        </p:nvSpPr>
        <p:spPr/>
        <p:txBody>
          <a:bodyPr/>
          <a:lstStyle/>
          <a:p>
            <a:pPr lvl="0"/>
            <a:fld id="{00000000-1234-1234-1234-123412341234}" type="slidenum">
              <a:rPr lang="en" smtClean="0"/>
              <a:pPr lvl="0"/>
              <a:t>60</a:t>
            </a:fld>
            <a:endParaRPr lang="en"/>
          </a:p>
        </p:txBody>
      </p:sp>
      <p:sp>
        <p:nvSpPr>
          <p:cNvPr id="6" name="Title 5">
            <a:extLst>
              <a:ext uri="{FF2B5EF4-FFF2-40B4-BE49-F238E27FC236}">
                <a16:creationId xmlns:a16="http://schemas.microsoft.com/office/drawing/2014/main" id="{A21F91E5-AE85-D84F-8322-FD677D73693E}"/>
              </a:ext>
            </a:extLst>
          </p:cNvPr>
          <p:cNvSpPr>
            <a:spLocks noGrp="1"/>
          </p:cNvSpPr>
          <p:nvPr>
            <p:ph type="title"/>
          </p:nvPr>
        </p:nvSpPr>
        <p:spPr>
          <a:xfrm>
            <a:off x="628650" y="994142"/>
            <a:ext cx="7886700" cy="273901"/>
          </a:xfrm>
        </p:spPr>
        <p:txBody>
          <a:bodyPr/>
          <a:lstStyle/>
          <a:p>
            <a:r>
              <a:rPr lang="en-US" sz="2400" dirty="0">
                <a:latin typeface="Arial" panose="020B0604020202020204" pitchFamily="34" charset="0"/>
                <a:cs typeface="Arial" panose="020B0604020202020204" pitchFamily="34" charset="0"/>
              </a:rPr>
              <a:t>Draw a continuous spiral as slowly &amp; tightly as possible</a:t>
            </a:r>
          </a:p>
        </p:txBody>
      </p:sp>
      <p:sp>
        <p:nvSpPr>
          <p:cNvPr id="747" name="Google Shape;747;p109" descr="Arrow pointing toward center of the slide"/>
          <p:cNvSpPr/>
          <p:nvPr/>
        </p:nvSpPr>
        <p:spPr>
          <a:xfrm rot="1194180">
            <a:off x="2554853" y="1273493"/>
            <a:ext cx="1139932" cy="941556"/>
          </a:xfrm>
          <a:prstGeom prst="rightArrow">
            <a:avLst>
              <a:gd name="adj1" fmla="val 45579"/>
              <a:gd name="adj2" fmla="val 38948"/>
            </a:avLst>
          </a:prstGeom>
          <a:solidFill>
            <a:srgbClr val="0B5394"/>
          </a:solidFill>
          <a:ln w="12700" cap="flat" cmpd="sng">
            <a:solidFill>
              <a:srgbClr val="78230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panose="020B0604020202020204" pitchFamily="34" charset="0"/>
              <a:ea typeface="Cabin"/>
              <a:cs typeface="Arial" panose="020B0604020202020204" pitchFamily="34" charset="0"/>
              <a:sym typeface="Cabin"/>
            </a:endParaRPr>
          </a:p>
        </p:txBody>
      </p:sp>
      <p:pic>
        <p:nvPicPr>
          <p:cNvPr id="744" name="Google Shape;744;p109" descr="Image of a drawn spiral shap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3497" y="1933831"/>
            <a:ext cx="1071844" cy="1088166"/>
          </a:xfrm>
          <a:prstGeom prst="rect">
            <a:avLst/>
          </a:prstGeom>
          <a:noFill/>
          <a:ln>
            <a:noFill/>
          </a:ln>
        </p:spPr>
      </p:pic>
      <p:cxnSp>
        <p:nvCxnSpPr>
          <p:cNvPr id="742" name="Google Shape;742;p109" descr="dotted line"/>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43" name="Google Shape;743;p109" descr="dotted line"/>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45" name="Google Shape;745;p109" descr="dotted line"/>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746" name="Google Shape;746;p109" descr="dotted line"/>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D7B8BE-8B01-1240-9496-53AA3AFA76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
        <p:nvSpPr>
          <p:cNvPr id="2" name="Title 1">
            <a:extLst>
              <a:ext uri="{FF2B5EF4-FFF2-40B4-BE49-F238E27FC236}">
                <a16:creationId xmlns:a16="http://schemas.microsoft.com/office/drawing/2014/main" id="{32CB1E70-3B9E-2647-990D-0566634B19E5}"/>
              </a:ext>
            </a:extLst>
          </p:cNvPr>
          <p:cNvSpPr>
            <a:spLocks noGrp="1"/>
          </p:cNvSpPr>
          <p:nvPr>
            <p:ph type="title" idx="4294967295"/>
          </p:nvPr>
        </p:nvSpPr>
        <p:spPr>
          <a:xfrm>
            <a:off x="311700" y="978424"/>
            <a:ext cx="3761531" cy="1372881"/>
          </a:xfrm>
        </p:spPr>
        <p:txBody>
          <a:bodyPr/>
          <a:lstStyle/>
          <a:p>
            <a:pPr rtl="0"/>
            <a:r>
              <a:rPr lang="en-US" sz="3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most important thing I learned today is...</a:t>
            </a:r>
            <a:endParaRPr lang="en-US" dirty="0">
              <a:effectLst/>
            </a:endParaRPr>
          </a:p>
          <a:p>
            <a:endParaRPr lang="en-US" dirty="0"/>
          </a:p>
        </p:txBody>
      </p:sp>
      <p:pic>
        <p:nvPicPr>
          <p:cNvPr id="754" name="Google Shape;754;p110" title="spira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3497" y="1933831"/>
            <a:ext cx="1071844" cy="1088166"/>
          </a:xfrm>
          <a:prstGeom prst="rect">
            <a:avLst/>
          </a:prstGeom>
          <a:noFill/>
          <a:ln>
            <a:noFill/>
          </a:ln>
        </p:spPr>
      </p:pic>
      <p:cxnSp>
        <p:nvCxnSpPr>
          <p:cNvPr id="752" name="Google Shape;752;p110" descr="dotted line"/>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53" name="Google Shape;753;p110" descr="dotted line"/>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55" name="Google Shape;755;p110" descr="dotted line"/>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756" name="Google Shape;756;p110" descr="dotted line"/>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277018-B5CE-7D4F-BE34-DE8D003D0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
        <p:nvSpPr>
          <p:cNvPr id="2" name="Title 1">
            <a:extLst>
              <a:ext uri="{FF2B5EF4-FFF2-40B4-BE49-F238E27FC236}">
                <a16:creationId xmlns:a16="http://schemas.microsoft.com/office/drawing/2014/main" id="{E309BD44-A376-BD46-9F56-CFE723CE6698}"/>
              </a:ext>
            </a:extLst>
          </p:cNvPr>
          <p:cNvSpPr>
            <a:spLocks noGrp="1"/>
          </p:cNvSpPr>
          <p:nvPr>
            <p:ph type="title" idx="4294967295"/>
          </p:nvPr>
        </p:nvSpPr>
        <p:spPr>
          <a:xfrm>
            <a:off x="311700" y="978424"/>
            <a:ext cx="3844657" cy="1491587"/>
          </a:xfrm>
        </p:spPr>
        <p:txBody>
          <a:bodyPr/>
          <a:lstStyle/>
          <a:p>
            <a:pPr rtl="0"/>
            <a:r>
              <a:rPr lang="en-US" sz="3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most important thing I learned today is...  </a:t>
            </a:r>
            <a:endParaRPr lang="en-US" dirty="0">
              <a:effectLst/>
            </a:endParaRPr>
          </a:p>
          <a:p>
            <a:endParaRPr lang="en-US" dirty="0"/>
          </a:p>
        </p:txBody>
      </p:sp>
      <p:sp>
        <p:nvSpPr>
          <p:cNvPr id="768" name="Google Shape;768;p111"/>
          <p:cNvSpPr txBox="1"/>
          <p:nvPr/>
        </p:nvSpPr>
        <p:spPr>
          <a:xfrm>
            <a:off x="4800600" y="913000"/>
            <a:ext cx="4073700" cy="15570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200"/>
              <a:t>An action step I can take in the short term is...</a:t>
            </a:r>
            <a:endParaRPr sz="3200" b="1" i="0" u="none" strike="noStrike" cap="none">
              <a:solidFill>
                <a:srgbClr val="000000"/>
              </a:solidFill>
              <a:latin typeface="Arial"/>
              <a:ea typeface="Arial"/>
              <a:cs typeface="Arial"/>
              <a:sym typeface="Arial"/>
            </a:endParaRPr>
          </a:p>
        </p:txBody>
      </p:sp>
      <p:pic>
        <p:nvPicPr>
          <p:cNvPr id="764" name="Google Shape;764;p111" title="spira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3497" y="1933831"/>
            <a:ext cx="1071844" cy="1088166"/>
          </a:xfrm>
          <a:prstGeom prst="rect">
            <a:avLst/>
          </a:prstGeom>
          <a:noFill/>
          <a:ln>
            <a:noFill/>
          </a:ln>
        </p:spPr>
      </p:pic>
      <p:cxnSp>
        <p:nvCxnSpPr>
          <p:cNvPr id="762" name="Google Shape;762;p111" descr="dotted line"/>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63" name="Google Shape;763;p111" descr="dotted line"/>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65" name="Google Shape;765;p111" descr="dotted line"/>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766" name="Google Shape;766;p111" descr="dotted line"/>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0B1E33-85D6-314E-9001-470BF8C7DC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sp>
        <p:nvSpPr>
          <p:cNvPr id="2" name="Title 1">
            <a:extLst>
              <a:ext uri="{FF2B5EF4-FFF2-40B4-BE49-F238E27FC236}">
                <a16:creationId xmlns:a16="http://schemas.microsoft.com/office/drawing/2014/main" id="{26BBEBE0-8153-3E41-AF95-AD4B4072856D}"/>
              </a:ext>
            </a:extLst>
          </p:cNvPr>
          <p:cNvSpPr>
            <a:spLocks noGrp="1"/>
          </p:cNvSpPr>
          <p:nvPr>
            <p:ph type="title" idx="4294967295"/>
          </p:nvPr>
        </p:nvSpPr>
        <p:spPr>
          <a:xfrm>
            <a:off x="311700" y="978424"/>
            <a:ext cx="3773407" cy="1506699"/>
          </a:xfrm>
        </p:spPr>
        <p:txBody>
          <a:bodyPr/>
          <a:lstStyle/>
          <a:p>
            <a:pPr rtl="0"/>
            <a:r>
              <a:rPr lang="en-US" sz="3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most important thing I learned today is...   </a:t>
            </a:r>
            <a:endParaRPr lang="en-US" dirty="0">
              <a:effectLst/>
            </a:endParaRPr>
          </a:p>
          <a:p>
            <a:endParaRPr lang="en-US" dirty="0"/>
          </a:p>
        </p:txBody>
      </p:sp>
      <p:sp>
        <p:nvSpPr>
          <p:cNvPr id="780" name="Google Shape;780;p112"/>
          <p:cNvSpPr txBox="1"/>
          <p:nvPr/>
        </p:nvSpPr>
        <p:spPr>
          <a:xfrm>
            <a:off x="4800600" y="989200"/>
            <a:ext cx="4073700" cy="15067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200" dirty="0"/>
              <a:t>An action step I can take in the short term is...</a:t>
            </a:r>
            <a:endParaRPr sz="3200" b="1" i="0" u="none" strike="noStrike" cap="none" dirty="0">
              <a:solidFill>
                <a:srgbClr val="000000"/>
              </a:solidFill>
              <a:latin typeface="Arial"/>
              <a:ea typeface="Arial"/>
              <a:cs typeface="Arial"/>
              <a:sym typeface="Arial"/>
            </a:endParaRPr>
          </a:p>
        </p:txBody>
      </p:sp>
      <p:sp>
        <p:nvSpPr>
          <p:cNvPr id="779" name="Google Shape;779;p112"/>
          <p:cNvSpPr txBox="1"/>
          <p:nvPr/>
        </p:nvSpPr>
        <p:spPr>
          <a:xfrm>
            <a:off x="4852950" y="2825724"/>
            <a:ext cx="3827400" cy="17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200" dirty="0"/>
              <a:t>A challenge/question that remains for me is...</a:t>
            </a:r>
            <a:endParaRPr sz="3200" b="1" i="0" u="none" strike="noStrike" cap="none" dirty="0">
              <a:solidFill>
                <a:srgbClr val="000000"/>
              </a:solidFill>
              <a:latin typeface="Arial"/>
              <a:ea typeface="Arial"/>
              <a:cs typeface="Arial"/>
              <a:sym typeface="Arial"/>
            </a:endParaRPr>
          </a:p>
        </p:txBody>
      </p:sp>
      <p:pic>
        <p:nvPicPr>
          <p:cNvPr id="775" name="Google Shape;775;p112" title="spira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3497" y="1933831"/>
            <a:ext cx="1071844" cy="1088166"/>
          </a:xfrm>
          <a:prstGeom prst="rect">
            <a:avLst/>
          </a:prstGeom>
          <a:noFill/>
          <a:ln>
            <a:noFill/>
          </a:ln>
        </p:spPr>
      </p:pic>
      <p:cxnSp>
        <p:nvCxnSpPr>
          <p:cNvPr id="773" name="Google Shape;773;p112" descr="dotted line"/>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74" name="Google Shape;774;p112" descr="dotted line"/>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76" name="Google Shape;776;p112" descr="dotted line"/>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777" name="Google Shape;777;p112" descr="dotted line"/>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DBF556-8A65-E640-A64C-76C830BD6D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sp>
        <p:nvSpPr>
          <p:cNvPr id="2" name="Title 1">
            <a:extLst>
              <a:ext uri="{FF2B5EF4-FFF2-40B4-BE49-F238E27FC236}">
                <a16:creationId xmlns:a16="http://schemas.microsoft.com/office/drawing/2014/main" id="{8C4898F8-FB9E-BC45-B6AB-900FD9BB6148}"/>
              </a:ext>
            </a:extLst>
          </p:cNvPr>
          <p:cNvSpPr>
            <a:spLocks noGrp="1"/>
          </p:cNvSpPr>
          <p:nvPr>
            <p:ph type="title" idx="4294967295"/>
          </p:nvPr>
        </p:nvSpPr>
        <p:spPr>
          <a:xfrm>
            <a:off x="369100" y="3021997"/>
            <a:ext cx="3743365" cy="1368891"/>
          </a:xfrm>
        </p:spPr>
        <p:txBody>
          <a:bodyPr/>
          <a:lstStyle/>
          <a:p>
            <a:pPr rtl="0"/>
            <a:r>
              <a:rPr lang="en-US" sz="3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After this conference, I am hopeful about...</a:t>
            </a:r>
            <a:endParaRPr lang="en-US" dirty="0">
              <a:effectLst/>
            </a:endParaRPr>
          </a:p>
          <a:p>
            <a:endParaRPr lang="en-US" dirty="0"/>
          </a:p>
        </p:txBody>
      </p:sp>
      <p:sp>
        <p:nvSpPr>
          <p:cNvPr id="790" name="Google Shape;790;p113"/>
          <p:cNvSpPr txBox="1"/>
          <p:nvPr/>
        </p:nvSpPr>
        <p:spPr>
          <a:xfrm>
            <a:off x="261268" y="836790"/>
            <a:ext cx="3399900" cy="107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3200" dirty="0">
                <a:solidFill>
                  <a:schemeClr val="dk1"/>
                </a:solidFill>
              </a:rPr>
              <a:t>The most important thing I learned today is...</a:t>
            </a:r>
            <a:endParaRPr dirty="0"/>
          </a:p>
        </p:txBody>
      </p:sp>
      <p:sp>
        <p:nvSpPr>
          <p:cNvPr id="793" name="Google Shape;793;p113"/>
          <p:cNvSpPr txBox="1"/>
          <p:nvPr/>
        </p:nvSpPr>
        <p:spPr>
          <a:xfrm>
            <a:off x="4876800" y="913000"/>
            <a:ext cx="4073700" cy="1557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200" dirty="0"/>
              <a:t>An action step I can take in the short term is...</a:t>
            </a:r>
            <a:endParaRPr sz="3200" b="1" i="0" u="none" strike="noStrike" cap="none" dirty="0">
              <a:solidFill>
                <a:srgbClr val="000000"/>
              </a:solidFill>
              <a:latin typeface="Arial"/>
              <a:ea typeface="Arial"/>
              <a:cs typeface="Arial"/>
              <a:sym typeface="Arial"/>
            </a:endParaRPr>
          </a:p>
        </p:txBody>
      </p:sp>
      <p:sp>
        <p:nvSpPr>
          <p:cNvPr id="792" name="Google Shape;792;p113"/>
          <p:cNvSpPr txBox="1"/>
          <p:nvPr/>
        </p:nvSpPr>
        <p:spPr>
          <a:xfrm>
            <a:off x="4696100" y="3022000"/>
            <a:ext cx="4010400" cy="1674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3200">
                <a:solidFill>
                  <a:schemeClr val="dk1"/>
                </a:solidFill>
              </a:rPr>
              <a:t>A challenge/question that remains for me is...</a:t>
            </a:r>
            <a:endParaRPr/>
          </a:p>
        </p:txBody>
      </p:sp>
      <p:pic>
        <p:nvPicPr>
          <p:cNvPr id="787" name="Google Shape;787;p113" title="spira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73497" y="1933831"/>
            <a:ext cx="1071844" cy="1088166"/>
          </a:xfrm>
          <a:prstGeom prst="rect">
            <a:avLst/>
          </a:prstGeom>
          <a:noFill/>
          <a:ln>
            <a:noFill/>
          </a:ln>
        </p:spPr>
      </p:pic>
      <p:cxnSp>
        <p:nvCxnSpPr>
          <p:cNvPr id="785" name="Google Shape;785;p113" descr="dotted line"/>
          <p:cNvCxnSpPr/>
          <p:nvPr/>
        </p:nvCxnSpPr>
        <p:spPr>
          <a:xfrm>
            <a:off x="4312508" y="55606"/>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86" name="Google Shape;786;p113" descr="dotted line"/>
          <p:cNvCxnSpPr/>
          <p:nvPr/>
        </p:nvCxnSpPr>
        <p:spPr>
          <a:xfrm>
            <a:off x="4309419" y="3351770"/>
            <a:ext cx="0" cy="1674300"/>
          </a:xfrm>
          <a:prstGeom prst="straightConnector1">
            <a:avLst/>
          </a:prstGeom>
          <a:noFill/>
          <a:ln w="57150" cap="flat" cmpd="sng">
            <a:solidFill>
              <a:schemeClr val="accent1"/>
            </a:solidFill>
            <a:prstDash val="dot"/>
            <a:miter lim="800000"/>
            <a:headEnd type="none" w="sm" len="sm"/>
            <a:tailEnd type="none" w="sm" len="sm"/>
          </a:ln>
        </p:spPr>
      </p:cxnSp>
      <p:cxnSp>
        <p:nvCxnSpPr>
          <p:cNvPr id="788" name="Google Shape;788;p113" descr="dotted line"/>
          <p:cNvCxnSpPr/>
          <p:nvPr/>
        </p:nvCxnSpPr>
        <p:spPr>
          <a:xfrm>
            <a:off x="574589" y="2588740"/>
            <a:ext cx="2805000" cy="0"/>
          </a:xfrm>
          <a:prstGeom prst="straightConnector1">
            <a:avLst/>
          </a:prstGeom>
          <a:noFill/>
          <a:ln w="57150" cap="flat" cmpd="sng">
            <a:solidFill>
              <a:schemeClr val="accent1"/>
            </a:solidFill>
            <a:prstDash val="dot"/>
            <a:miter lim="800000"/>
            <a:headEnd type="none" w="sm" len="sm"/>
            <a:tailEnd type="none" w="sm" len="sm"/>
          </a:ln>
        </p:spPr>
      </p:cxnSp>
      <p:cxnSp>
        <p:nvCxnSpPr>
          <p:cNvPr id="789" name="Google Shape;789;p113" descr="dotted line"/>
          <p:cNvCxnSpPr/>
          <p:nvPr/>
        </p:nvCxnSpPr>
        <p:spPr>
          <a:xfrm>
            <a:off x="5254711" y="2588740"/>
            <a:ext cx="2805000" cy="0"/>
          </a:xfrm>
          <a:prstGeom prst="straightConnector1">
            <a:avLst/>
          </a:prstGeom>
          <a:noFill/>
          <a:ln w="57150" cap="flat" cmpd="sng">
            <a:solidFill>
              <a:schemeClr val="accent1"/>
            </a:solidFill>
            <a:prstDash val="dot"/>
            <a:miter lim="800000"/>
            <a:headEnd type="none" w="sm" len="sm"/>
            <a:tailEnd type="none" w="sm" len="sm"/>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6D5973-9A51-E345-9950-5311D785E0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
        <p:nvSpPr>
          <p:cNvPr id="798" name="Google Shape;798;p1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Share one thought in the chat after doing this exercise</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7" name="Google Shape;807;p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66</a:t>
            </a:fld>
            <a:endParaRPr>
              <a:solidFill>
                <a:schemeClr val="bg1"/>
              </a:solidFill>
            </a:endParaRPr>
          </a:p>
        </p:txBody>
      </p:sp>
      <p:sp>
        <p:nvSpPr>
          <p:cNvPr id="803" name="Google Shape;803;p115"/>
          <p:cNvSpPr txBox="1">
            <a:spLocks noGrp="1"/>
          </p:cNvSpPr>
          <p:nvPr>
            <p:ph type="title"/>
          </p:nvPr>
        </p:nvSpPr>
        <p:spPr>
          <a:xfrm>
            <a:off x="311700" y="-6575"/>
            <a:ext cx="8520600" cy="41505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000" dirty="0">
                <a:solidFill>
                  <a:srgbClr val="000000"/>
                </a:solidFill>
              </a:rPr>
              <a:t>Thank You!</a:t>
            </a:r>
            <a:endParaRPr sz="5000" dirty="0">
              <a:solidFill>
                <a:srgbClr val="000000"/>
              </a:solidFill>
            </a:endParaRPr>
          </a:p>
          <a:p>
            <a:pPr marL="0" lvl="0" indent="0" algn="ctr" rtl="0">
              <a:spcBef>
                <a:spcPts val="0"/>
              </a:spcBef>
              <a:spcAft>
                <a:spcPts val="0"/>
              </a:spcAft>
              <a:buNone/>
            </a:pPr>
            <a:r>
              <a:rPr lang="en" dirty="0">
                <a:solidFill>
                  <a:srgbClr val="000000"/>
                </a:solidFill>
                <a:hlinkClick r:id="rId3"/>
              </a:rPr>
              <a:t>Slides</a:t>
            </a:r>
            <a:r>
              <a:rPr lang="en" dirty="0">
                <a:solidFill>
                  <a:srgbClr val="000000"/>
                </a:solidFill>
              </a:rPr>
              <a:t> </a:t>
            </a:r>
            <a:r>
              <a:rPr lang="en" dirty="0"/>
              <a:t>(</a:t>
            </a:r>
            <a:r>
              <a:rPr lang="en" dirty="0" err="1"/>
              <a:t>bit.ly</a:t>
            </a:r>
            <a:r>
              <a:rPr lang="en" dirty="0"/>
              <a:t>/</a:t>
            </a:r>
            <a:r>
              <a:rPr lang="en" dirty="0" err="1"/>
              <a:t>OSUbali</a:t>
            </a:r>
            <a:r>
              <a:rPr lang="en" dirty="0"/>
              <a:t>)</a:t>
            </a:r>
            <a:endParaRPr dirty="0"/>
          </a:p>
          <a:p>
            <a:pPr marL="0" lvl="0" indent="0" algn="ctr" rtl="0">
              <a:spcBef>
                <a:spcPts val="0"/>
              </a:spcBef>
              <a:spcAft>
                <a:spcPts val="0"/>
              </a:spcAft>
              <a:buNone/>
            </a:pPr>
            <a:endParaRPr dirty="0">
              <a:solidFill>
                <a:srgbClr val="000000"/>
              </a:solidFill>
            </a:endParaRPr>
          </a:p>
          <a:p>
            <a:pPr marL="0" lvl="0" indent="0" algn="ctr" rtl="0">
              <a:spcBef>
                <a:spcPts val="0"/>
              </a:spcBef>
              <a:spcAft>
                <a:spcPts val="0"/>
              </a:spcAft>
              <a:buNone/>
            </a:pPr>
            <a:r>
              <a:rPr lang="en" dirty="0">
                <a:solidFill>
                  <a:srgbClr val="000000"/>
                </a:solidFill>
              </a:rPr>
              <a:t>Email: </a:t>
            </a:r>
            <a:r>
              <a:rPr lang="en" u="sng" dirty="0">
                <a:solidFill>
                  <a:srgbClr val="0097A7"/>
                </a:solidFill>
                <a:hlinkClick r:id="rId4">
                  <a:extLst>
                    <a:ext uri="{A12FA001-AC4F-418D-AE19-62706E023703}">
                      <ahyp:hlinkClr xmlns:ahyp="http://schemas.microsoft.com/office/drawing/2018/hyperlinkcolor" val="tx"/>
                    </a:ext>
                  </a:extLst>
                </a:hlinkClick>
              </a:rPr>
              <a:t>bali@aucegypt.edu</a:t>
            </a:r>
            <a:endParaRPr dirty="0">
              <a:solidFill>
                <a:srgbClr val="000000"/>
              </a:solidFill>
            </a:endParaRPr>
          </a:p>
          <a:p>
            <a:pPr marL="0" lvl="0" indent="0" algn="ctr" rtl="0">
              <a:spcBef>
                <a:spcPts val="0"/>
              </a:spcBef>
              <a:spcAft>
                <a:spcPts val="0"/>
              </a:spcAft>
              <a:buNone/>
            </a:pPr>
            <a:r>
              <a:rPr lang="en" dirty="0">
                <a:solidFill>
                  <a:srgbClr val="000000"/>
                </a:solidFill>
              </a:rPr>
              <a:t>Twitter: @</a:t>
            </a:r>
            <a:r>
              <a:rPr lang="en" dirty="0" err="1">
                <a:solidFill>
                  <a:srgbClr val="000000"/>
                </a:solidFill>
              </a:rPr>
              <a:t>bali_maha</a:t>
            </a:r>
            <a:r>
              <a:rPr lang="en" dirty="0">
                <a:solidFill>
                  <a:srgbClr val="000000"/>
                </a:solidFill>
              </a:rPr>
              <a:t> </a:t>
            </a:r>
            <a:endParaRPr dirty="0">
              <a:solidFill>
                <a:srgbClr val="000000"/>
              </a:solidFill>
            </a:endParaRPr>
          </a:p>
          <a:p>
            <a:pPr marL="0" lvl="0" indent="0" algn="ctr" rtl="0">
              <a:spcBef>
                <a:spcPts val="0"/>
              </a:spcBef>
              <a:spcAft>
                <a:spcPts val="0"/>
              </a:spcAft>
              <a:buNone/>
            </a:pPr>
            <a:endParaRPr dirty="0"/>
          </a:p>
          <a:p>
            <a:pPr marL="0" lvl="0" indent="0" algn="ctr" rtl="0">
              <a:spcBef>
                <a:spcPts val="0"/>
              </a:spcBef>
              <a:spcAft>
                <a:spcPts val="0"/>
              </a:spcAft>
              <a:buNone/>
            </a:pPr>
            <a:r>
              <a:rPr lang="en" dirty="0">
                <a:hlinkClick r:id="rId5"/>
              </a:rPr>
              <a:t>Feedback</a:t>
            </a:r>
            <a:r>
              <a:rPr lang="en" dirty="0"/>
              <a:t> (bit.ly/</a:t>
            </a:r>
            <a:r>
              <a:rPr lang="en" dirty="0" err="1"/>
              <a:t>balikeynotes</a:t>
            </a:r>
            <a:r>
              <a:rPr lang="en" dirty="0"/>
              <a:t>) </a:t>
            </a:r>
            <a:br>
              <a:rPr lang="en" dirty="0"/>
            </a:br>
            <a:r>
              <a:rPr lang="en" sz="1800" dirty="0"/>
              <a:t>Some graphics by my daughter, H. Fouad</a:t>
            </a:r>
            <a:endParaRPr sz="1800" dirty="0"/>
          </a:p>
        </p:txBody>
      </p:sp>
      <p:pic>
        <p:nvPicPr>
          <p:cNvPr id="804" name="Google Shape;804;p115" descr="File icon"/>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030675" y="692375"/>
            <a:ext cx="694350" cy="694350"/>
          </a:xfrm>
          <a:prstGeom prst="rect">
            <a:avLst/>
          </a:prstGeom>
          <a:noFill/>
          <a:ln>
            <a:noFill/>
          </a:ln>
        </p:spPr>
      </p:pic>
      <p:pic>
        <p:nvPicPr>
          <p:cNvPr id="805" name="Google Shape;805;p115" descr="E-mail icon"/>
          <p:cNvPicPr preferRelativeResize="0"/>
          <p:nvPr/>
        </p:nvPicPr>
        <p:blipFill>
          <a:blip r:embed="rId7">
            <a:alphaModFix/>
          </a:blip>
          <a:stretch>
            <a:fillRect/>
          </a:stretch>
        </p:blipFill>
        <p:spPr>
          <a:xfrm>
            <a:off x="1411675" y="1644875"/>
            <a:ext cx="609600" cy="609600"/>
          </a:xfrm>
          <a:prstGeom prst="rect">
            <a:avLst/>
          </a:prstGeom>
          <a:noFill/>
          <a:ln>
            <a:noFill/>
          </a:ln>
        </p:spPr>
      </p:pic>
      <p:pic>
        <p:nvPicPr>
          <p:cNvPr id="806" name="Google Shape;806;p115" descr="Twitter icon"/>
          <p:cNvPicPr preferRelativeResize="0"/>
          <p:nvPr/>
        </p:nvPicPr>
        <p:blipFill>
          <a:blip r:embed="rId8">
            <a:alphaModFix/>
          </a:blip>
          <a:stretch>
            <a:fillRect/>
          </a:stretch>
        </p:blipFill>
        <p:spPr>
          <a:xfrm>
            <a:off x="2029825" y="2178275"/>
            <a:ext cx="609600" cy="609600"/>
          </a:xfrm>
          <a:prstGeom prst="rect">
            <a:avLst/>
          </a:prstGeom>
          <a:noFill/>
          <a:ln>
            <a:noFill/>
          </a:ln>
        </p:spPr>
      </p:pic>
      <p:pic>
        <p:nvPicPr>
          <p:cNvPr id="808" name="Google Shape;808;p115" descr="Rainbow colored sta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2700020">
            <a:off x="7454314" y="175323"/>
            <a:ext cx="1342251" cy="14441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9" name="Google Shape;25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bg1"/>
                </a:solidFill>
              </a:rPr>
              <a:t>7</a:t>
            </a:fld>
            <a:endParaRPr>
              <a:solidFill>
                <a:schemeClr val="bg1"/>
              </a:solidFill>
            </a:endParaRPr>
          </a:p>
        </p:txBody>
      </p:sp>
      <p:sp>
        <p:nvSpPr>
          <p:cNvPr id="256" name="Google Shape;256;p56"/>
          <p:cNvSpPr txBox="1">
            <a:spLocks noGrp="1"/>
          </p:cNvSpPr>
          <p:nvPr>
            <p:ph type="ctrTitle"/>
          </p:nvPr>
        </p:nvSpPr>
        <p:spPr>
          <a:xfrm>
            <a:off x="83103" y="1790701"/>
            <a:ext cx="5412900" cy="1612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400" b="1" dirty="0" err="1"/>
              <a:t>Chatterfall</a:t>
            </a:r>
            <a:endParaRPr sz="5400" b="1" dirty="0"/>
          </a:p>
          <a:p>
            <a:pPr marL="0" lvl="0" indent="0" algn="ctr" rtl="0">
              <a:spcBef>
                <a:spcPts val="0"/>
              </a:spcBef>
              <a:spcAft>
                <a:spcPts val="0"/>
              </a:spcAft>
              <a:buNone/>
            </a:pPr>
            <a:r>
              <a:rPr lang="en" sz="3200" dirty="0"/>
              <a:t>Please respond in the chat</a:t>
            </a:r>
            <a:endParaRPr sz="3200" dirty="0"/>
          </a:p>
        </p:txBody>
      </p:sp>
      <p:pic>
        <p:nvPicPr>
          <p:cNvPr id="258" name="Google Shape;258;p56" descr="A crystal sphere placed on a rock near a waterfa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5921" y="0"/>
            <a:ext cx="3625380" cy="5143498"/>
          </a:xfrm>
          <a:prstGeom prst="rect">
            <a:avLst/>
          </a:prstGeom>
          <a:noFill/>
          <a:ln>
            <a:noFill/>
          </a:ln>
        </p:spPr>
      </p:pic>
      <p:sp>
        <p:nvSpPr>
          <p:cNvPr id="257" name="Google Shape;257;p56"/>
          <p:cNvSpPr txBox="1"/>
          <p:nvPr/>
        </p:nvSpPr>
        <p:spPr>
          <a:xfrm>
            <a:off x="1752600" y="46482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Elijah Hiett</a:t>
            </a:r>
            <a:r>
              <a:rPr lang="en" sz="1100">
                <a:solidFill>
                  <a:schemeClr val="dk1"/>
                </a:solidFill>
              </a:rPr>
              <a:t> on Unsplash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7" name="Google Shape;267;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264" name="Google Shape;264;p57"/>
          <p:cNvSpPr txBox="1">
            <a:spLocks noGrp="1"/>
          </p:cNvSpPr>
          <p:nvPr>
            <p:ph type="title"/>
          </p:nvPr>
        </p:nvSpPr>
        <p:spPr>
          <a:xfrm>
            <a:off x="152400" y="972825"/>
            <a:ext cx="3781500" cy="190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What gives you energy these days?</a:t>
            </a:r>
            <a:endParaRPr dirty="0"/>
          </a:p>
        </p:txBody>
      </p:sp>
      <p:pic>
        <p:nvPicPr>
          <p:cNvPr id="265" name="Google Shape;265;p57" title="two people jumping in the sunse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60075" y="228600"/>
            <a:ext cx="5076600" cy="3384426"/>
          </a:xfrm>
          <a:prstGeom prst="rect">
            <a:avLst/>
          </a:prstGeom>
          <a:noFill/>
          <a:ln>
            <a:noFill/>
          </a:ln>
        </p:spPr>
      </p:pic>
      <p:sp>
        <p:nvSpPr>
          <p:cNvPr id="266" name="Google Shape;266;p57"/>
          <p:cNvSpPr txBox="1"/>
          <p:nvPr/>
        </p:nvSpPr>
        <p:spPr>
          <a:xfrm>
            <a:off x="0" y="4714860"/>
            <a:ext cx="9144000" cy="400079"/>
          </a:xfrm>
          <a:prstGeom prst="rect">
            <a:avLst/>
          </a:prstGeom>
          <a:noFill/>
          <a:ln>
            <a:noFill/>
          </a:ln>
        </p:spPr>
        <p:txBody>
          <a:bodyPr spcFirstLastPara="1" wrap="square" lIns="91425" tIns="91425" rIns="91425" bIns="91425" anchor="t" anchorCtr="0">
            <a:spAutoFit/>
          </a:bodyPr>
          <a:lstStyle/>
          <a:p>
            <a:r>
              <a:rPr lang="en" dirty="0"/>
              <a:t>Image from </a:t>
            </a:r>
            <a:r>
              <a:rPr lang="en" dirty="0" err="1"/>
              <a:t>Pixabay</a:t>
            </a:r>
            <a:r>
              <a:rPr lang="en" dirty="0"/>
              <a:t>: </a:t>
            </a:r>
            <a:r>
              <a:rPr lang="en" u="sng" dirty="0">
                <a:solidFill>
                  <a:schemeClr val="tx1"/>
                </a:solidFill>
                <a:hlinkClick r:id="rId4">
                  <a:extLst>
                    <a:ext uri="{A12FA001-AC4F-418D-AE19-62706E023703}">
                      <ahyp:hlinkClr xmlns:ahyp="http://schemas.microsoft.com/office/drawing/2018/hyperlinkcolor" val="tx"/>
                    </a:ext>
                  </a:extLst>
                </a:hlinkClick>
              </a:rPr>
              <a:t>https://pixabay.com/photos/sunset-beach-silhouettes-jump-570881/</a:t>
            </a:r>
            <a:r>
              <a:rPr lang="en" dirty="0">
                <a:solidFill>
                  <a:schemeClr val="tx1"/>
                </a:solidFill>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2" name="Title 1">
            <a:extLst>
              <a:ext uri="{FF2B5EF4-FFF2-40B4-BE49-F238E27FC236}">
                <a16:creationId xmlns:a16="http://schemas.microsoft.com/office/drawing/2014/main" id="{007E80D1-F887-CA45-8C08-2F06D334B8E2}"/>
              </a:ext>
            </a:extLst>
          </p:cNvPr>
          <p:cNvSpPr>
            <a:spLocks noGrp="1"/>
          </p:cNvSpPr>
          <p:nvPr>
            <p:ph type="title" idx="4294967295"/>
          </p:nvPr>
        </p:nvSpPr>
        <p:spPr/>
        <p:txBody>
          <a:bodyPr>
            <a:normAutofit fontScale="90000"/>
          </a:bodyPr>
          <a:lstStyle/>
          <a:p>
            <a:r>
              <a:rPr lang="en-US" dirty="0">
                <a:solidFill>
                  <a:schemeClr val="tx1"/>
                </a:solidFill>
              </a:rPr>
              <a:t>Tweet</a:t>
            </a:r>
          </a:p>
        </p:txBody>
      </p:sp>
      <p:pic>
        <p:nvPicPr>
          <p:cNvPr id="272" name="Google Shape;272;p58" descr="Fitting in shorter activities" title="Tweet from Maha Bali"/>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64894" y="693812"/>
            <a:ext cx="4921549" cy="3755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778C87A95E1D41B66A6A2DC6FC3A64" ma:contentTypeVersion="11" ma:contentTypeDescription="Create a new document." ma:contentTypeScope="" ma:versionID="b3c89caba1b3cd4b2101a186103222c8">
  <xsd:schema xmlns:xsd="http://www.w3.org/2001/XMLSchema" xmlns:xs="http://www.w3.org/2001/XMLSchema" xmlns:p="http://schemas.microsoft.com/office/2006/metadata/properties" xmlns:ns2="89b2cce5-c078-4870-b607-4b467848ca20" xmlns:ns3="81f1d1a0-454d-4351-960b-6397756b8cd7" targetNamespace="http://schemas.microsoft.com/office/2006/metadata/properties" ma:root="true" ma:fieldsID="0d2c81d809d3e632e1c926af0ebc2842" ns2:_="" ns3:_="">
    <xsd:import namespace="89b2cce5-c078-4870-b607-4b467848ca20"/>
    <xsd:import namespace="81f1d1a0-454d-4351-960b-6397756b8c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2cce5-c078-4870-b607-4b467848c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f1d1a0-454d-4351-960b-6397756b8cd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1f1d1a0-454d-4351-960b-6397756b8cd7">
      <UserInfo>
        <DisplayName>King, Leeta</DisplayName>
        <AccountId>9</AccountId>
        <AccountType/>
      </UserInfo>
    </SharedWithUsers>
  </documentManagement>
</p:properties>
</file>

<file path=customXml/itemProps1.xml><?xml version="1.0" encoding="utf-8"?>
<ds:datastoreItem xmlns:ds="http://schemas.openxmlformats.org/officeDocument/2006/customXml" ds:itemID="{955C34E9-58EC-49A2-9302-6B9063581A01}">
  <ds:schemaRefs>
    <ds:schemaRef ds:uri="81f1d1a0-454d-4351-960b-6397756b8cd7"/>
    <ds:schemaRef ds:uri="89b2cce5-c078-4870-b607-4b467848c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67B7F0-ED13-4473-A1FD-3779FC24FBD9}">
  <ds:schemaRefs>
    <ds:schemaRef ds:uri="http://schemas.microsoft.com/sharepoint/v3/contenttype/forms"/>
  </ds:schemaRefs>
</ds:datastoreItem>
</file>

<file path=customXml/itemProps3.xml><?xml version="1.0" encoding="utf-8"?>
<ds:datastoreItem xmlns:ds="http://schemas.openxmlformats.org/officeDocument/2006/customXml" ds:itemID="{0407D62A-FA6D-46EF-A2E5-A0487E9BD7B3}">
  <ds:schemaRef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81f1d1a0-454d-4351-960b-6397756b8cd7"/>
    <ds:schemaRef ds:uri="http://purl.org/dc/elements/1.1/"/>
    <ds:schemaRef ds:uri="http://schemas.openxmlformats.org/package/2006/metadata/core-properties"/>
    <ds:schemaRef ds:uri="89b2cce5-c078-4870-b607-4b467848ca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104</TotalTime>
  <Words>2462</Words>
  <Application>Microsoft Macintosh PowerPoint</Application>
  <PresentationFormat>On-screen Show (16:9)</PresentationFormat>
  <Paragraphs>312</Paragraphs>
  <Slides>66</Slides>
  <Notes>66</Notes>
  <HiddenSlides>1</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66</vt:i4>
      </vt:variant>
    </vt:vector>
  </HeadingPairs>
  <TitlesOfParts>
    <vt:vector size="73" baseType="lpstr">
      <vt:lpstr>Cabin</vt:lpstr>
      <vt:lpstr>Nunito</vt:lpstr>
      <vt:lpstr>Arial</vt:lpstr>
      <vt:lpstr>Simple Light</vt:lpstr>
      <vt:lpstr>Simple Light</vt:lpstr>
      <vt:lpstr>Simple Light</vt:lpstr>
      <vt:lpstr>Simple Light</vt:lpstr>
      <vt:lpstr>Building Community with Equity and Care</vt:lpstr>
      <vt:lpstr>السلام عليكم Ramadan Kareem How are you feeling today? </vt:lpstr>
      <vt:lpstr>Territory Acknowledgement</vt:lpstr>
      <vt:lpstr>Plan for this plenary</vt:lpstr>
      <vt:lpstr>These slides are open for commenting (bit.ly/OSUbali)</vt:lpstr>
      <vt:lpstr>Keynotes appear like the work of one person, but they are inspired by many</vt:lpstr>
      <vt:lpstr>Chatterfall Please respond in the chat</vt:lpstr>
      <vt:lpstr>What gives you energy these days?</vt:lpstr>
      <vt:lpstr>Tweet</vt:lpstr>
      <vt:lpstr>What's an important thing you learned or achieved in the past year?</vt:lpstr>
      <vt:lpstr>For me - to be useful to others, especially via community-building resources (onehe.org/equity-unbound)</vt:lpstr>
      <vt:lpstr>What is an unexpected thing that brought you peace or joy recently?</vt:lpstr>
      <vt:lpstr>Daily gratitude kept my 9 year-old positive during the time I had COVID. I'm encouraging students to do regular gratitude journaling &amp; it is helping them</vt:lpstr>
      <vt:lpstr>Resource on community building- gratitude journaling (onehe.org/eu-activity/ gratitude-journal)</vt:lpstr>
      <vt:lpstr>Equity &amp; Equality</vt:lpstr>
      <vt:lpstr>Equity vs Equality </vt:lpstr>
      <vt:lpstr>Not everyone wants an apple...</vt:lpstr>
      <vt:lpstr>Maybe someone needs care  “an apple won’t satisfy their appetite for love” (my kid)</vt:lpstr>
      <vt:lpstr>“Marginality can be visible and invisible. Class background. Sexuality. Chronic or temporary disability when you're communicating online.”  Maha Bali, Foreword for Voices of Practice: Narrative Scholarship from the Margins (hybridpedagogy.org/foreword-voices-of-practice)</vt:lpstr>
      <vt:lpstr>What additional images or edits to the image could we make to express nuances?</vt:lpstr>
      <vt:lpstr>Realizing that image is static. We need to walk/run the talk - marathon not sprint. Lifelong commitment, no shortcuts </vt:lpstr>
      <vt:lpstr>What about systemic inequality? We need to completely remove doors, not just open them</vt:lpstr>
      <vt:lpstr>Roumy Cheese analogy (thinking process on my blog)</vt:lpstr>
      <vt:lpstr>Original by Ian McKay is about how no “one” mode of preventing spread of infection can protect you against the COVID-19 virus, but multiple together can help “fill the holes” more effectively</vt:lpstr>
      <vt:lpstr>Social Justice and Care</vt:lpstr>
      <vt:lpstr>Original by Ian McKay from Wikimedia Commons CC-BY 4.0 (commons.wikimedia.org/wiki/File:Swiss_cheese_ver3.0.svg)</vt:lpstr>
      <vt:lpstr>Roumy Cheese Analogy for Caring, Equitable Education Maha Bali CC-BY-SA Adapted from Ian McKay’s virus analogy </vt:lpstr>
      <vt:lpstr>What are some practices/strategies that can enable us to better create equitable and caring learning spaces?  </vt:lpstr>
      <vt:lpstr>Roumy Cheese Analogy for Caring, Equitable Education  Maha Bali CC-BY-SA Adapted from  Ian McKay’s virus analogy </vt:lpstr>
      <vt:lpstr>Care with Parity of Participation</vt:lpstr>
      <vt:lpstr>Care with Parity of Participation </vt:lpstr>
      <vt:lpstr>Intentionally Equitable Hospitality</vt:lpstr>
      <vt:lpstr>Intentionally Equitable Hospitality </vt:lpstr>
      <vt:lpstr>Intentionally Equitable Hospitality  </vt:lpstr>
      <vt:lpstr>Intentionally Equitable Hospitality. </vt:lpstr>
      <vt:lpstr>Equity/Care matrix (youtu.be/NEeZvM6_8UE) Bali &amp; Zamora, 2020 and forthcoming</vt:lpstr>
      <vt:lpstr>Levels of Care &amp; Intentional Equity</vt:lpstr>
      <vt:lpstr>Levels of Care &amp; Intentional Equity: systemic</vt:lpstr>
      <vt:lpstr>“Teachers who care, who serve their students, are usually at odds with the environments wherein we teach” Bell Hooks, 2003, Teaching in Community, p. 91</vt:lpstr>
      <vt:lpstr>Tronto advises us to resist neoliberalism which perpetuates inequality and lack of care: “Humans can organize society so that they are not only and always in constant and vicious competition with one another” Tronto (2013) p. 146</vt:lpstr>
      <vt:lpstr>My version for universities: “Universities can organize their systems so that faculty and students are not only and always in constant and vicious competition with their peers and one another” Tronto (2013) p. 146</vt:lpstr>
      <vt:lpstr>How might institutions promote equity/care? Reduce competition?</vt:lpstr>
      <vt:lpstr>What do we need to resist to promote equity/care? Reduce competition? Enhance students’ freedom?</vt:lpstr>
      <vt:lpstr> What is EQUITY without CARE and what is CARE without EQUITY?</vt:lpstr>
      <vt:lpstr>Justice? Parity Of Participation </vt:lpstr>
      <vt:lpstr>Dimensions of Community-building centered on care and equity  (onehe.org/equity-unbound)</vt:lpstr>
      <vt:lpstr>WHY?</vt:lpstr>
      <vt:lpstr>“the notion that one model of care will work for everyone is absurd...humans vary in their abilities to give and receive care”  (White &amp; Tronto, 2004, p. 450).</vt:lpstr>
      <vt:lpstr>Values Underpinning the Design</vt:lpstr>
      <vt:lpstr>Some Dimensions</vt:lpstr>
      <vt:lpstr>Introductions &amp; Safety Considerations</vt:lpstr>
      <vt:lpstr>Warm-ups</vt:lpstr>
      <vt:lpstr>Setting the Tone</vt:lpstr>
      <vt:lpstr>Ongoing Community Building &amp; Liberating Structures</vt:lpstr>
      <vt:lpstr>Invitation to contribute!</vt:lpstr>
      <vt:lpstr>“When injustice and oppression are ongoing, hope may not be the appropriate response...To hope, we need to be discontent with the present and desire a better future; in fact, we need to be more than discontent -- we have to experience the agony and depth of the pain. Our pain can serve as a beacon, enabling us to move forward so we may begin to heal.” (emphasis added) Mays Imad  (insidehighered.com/advice/2021/03/17/how-faculty-can-impart-hope-students-when-feeling-hope-depleted-themselves-opinion#.YJBws3NQUKM.link)</vt:lpstr>
      <vt:lpstr>From Jasmine Roberts (of OSU) keynote at OERxDomains21</vt:lpstr>
      <vt:lpstr>Debrief: Spiral Journal</vt:lpstr>
      <vt:lpstr>Spiral Journal LS in development  (https://trello.com/b/9l6MUKTQ/ls-in-development) Calmly prepare for the work ahead while sharpening observational precision.  Inspired by Lynda Barry</vt:lpstr>
      <vt:lpstr>Draw a continuous spiral as slowly &amp; tightly as possible</vt:lpstr>
      <vt:lpstr>The most important thing I learned today is... </vt:lpstr>
      <vt:lpstr>The most important thing I learned today is...   </vt:lpstr>
      <vt:lpstr>The most important thing I learned today is...    </vt:lpstr>
      <vt:lpstr>After this conference, I am hopeful about... </vt:lpstr>
      <vt:lpstr>Share one thought in the chat after doing this exercise</vt:lpstr>
      <vt:lpstr>Thank You! Slides (bit.ly/OSUbali)  Email: bali@aucegypt.edu Twitter: @bali_maha   Feedback (bit.ly/balikeynotes)  Some graphics by my daughter, H. Fouad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Community with Equity and Care</dc:title>
  <dc:creator>Lorton, Hillary A.</dc:creator>
  <cp:lastModifiedBy>King, Leeta</cp:lastModifiedBy>
  <cp:revision>26</cp:revision>
  <dcterms:modified xsi:type="dcterms:W3CDTF">2021-05-03T22:07:27Z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0x010100E7778C87A95E1D41B66A6A2DC6FC3A64</vt:lpwstr>
  </property>
</Properties>
</file>