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08" r:id="rId4"/>
  </p:sldMasterIdLst>
  <p:notesMasterIdLst>
    <p:notesMasterId r:id="rId33"/>
  </p:notesMasterIdLst>
  <p:handoutMasterIdLst>
    <p:handoutMasterId r:id="rId34"/>
  </p:handoutMasterIdLst>
  <p:sldIdLst>
    <p:sldId id="256" r:id="rId5"/>
    <p:sldId id="312" r:id="rId6"/>
    <p:sldId id="342" r:id="rId7"/>
    <p:sldId id="346" r:id="rId8"/>
    <p:sldId id="343" r:id="rId9"/>
    <p:sldId id="293" r:id="rId10"/>
    <p:sldId id="341" r:id="rId11"/>
    <p:sldId id="334" r:id="rId12"/>
    <p:sldId id="299" r:id="rId13"/>
    <p:sldId id="324" r:id="rId14"/>
    <p:sldId id="335" r:id="rId15"/>
    <p:sldId id="332" r:id="rId16"/>
    <p:sldId id="297" r:id="rId17"/>
    <p:sldId id="339" r:id="rId18"/>
    <p:sldId id="301" r:id="rId19"/>
    <p:sldId id="308" r:id="rId20"/>
    <p:sldId id="320" r:id="rId21"/>
    <p:sldId id="344" r:id="rId22"/>
    <p:sldId id="331" r:id="rId23"/>
    <p:sldId id="298" r:id="rId24"/>
    <p:sldId id="323" r:id="rId25"/>
    <p:sldId id="325" r:id="rId26"/>
    <p:sldId id="326" r:id="rId27"/>
    <p:sldId id="317" r:id="rId28"/>
    <p:sldId id="336" r:id="rId29"/>
    <p:sldId id="302" r:id="rId30"/>
    <p:sldId id="349" r:id="rId31"/>
    <p:sldId id="337" r:id="rId32"/>
  </p:sldIdLst>
  <p:sldSz cx="12192000" cy="6858000"/>
  <p:notesSz cx="6858000" cy="9144000"/>
  <p:embeddedFontLst>
    <p:embeddedFont>
      <p:font typeface="Buckeye Sans" panose="020B0604020202020204" charset="0"/>
      <p:regular r:id="rId35"/>
      <p:bold r:id="rId36"/>
      <p:italic r:id="rId37"/>
      <p:boldItalic r:id="rId38"/>
    </p:embeddedFont>
    <p:embeddedFont>
      <p:font typeface="Buckeye Sans Black" panose="020B0604020202020204" charset="0"/>
      <p:bold r:id="rId39"/>
      <p:italic r:id="rId40"/>
      <p:boldItalic r:id="rId41"/>
    </p:embeddedFont>
    <p:embeddedFont>
      <p:font typeface="Buckeye Sans ExtraBold" panose="020B0604020202020204" charset="0"/>
      <p:bold r:id="rId42"/>
      <p:italic r:id="rId43"/>
      <p:boldItalic r:id="rId44"/>
    </p:embeddedFont>
    <p:embeddedFont>
      <p:font typeface="BuckeyeSans-Regular" panose="00000500000000000000" charset="0"/>
      <p:regular r:id="rId45"/>
    </p:embeddedFont>
    <p:embeddedFont>
      <p:font typeface="BuckeyeSerifBlack-Regular" panose="00000A00000000000000" charset="0"/>
      <p:bold r:id="rId46"/>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DC8DE3F-C107-40B9-882F-171CD370A138}">
          <p14:sldIdLst>
            <p14:sldId id="256"/>
            <p14:sldId id="312"/>
          </p14:sldIdLst>
        </p14:section>
        <p14:section name="Creating Sections" id="{AA4C5E6F-A0B7-5B4E-9C36-C5A8632E77E7}">
          <p14:sldIdLst>
            <p14:sldId id="342"/>
            <p14:sldId id="346"/>
          </p14:sldIdLst>
        </p14:section>
        <p14:section name="Template Features" id="{954E286E-3D1D-E14A-B022-AB19462D6ED3}">
          <p14:sldIdLst>
            <p14:sldId id="343"/>
            <p14:sldId id="293"/>
            <p14:sldId id="341"/>
            <p14:sldId id="334"/>
            <p14:sldId id="299"/>
            <p14:sldId id="324"/>
            <p14:sldId id="335"/>
          </p14:sldIdLst>
        </p14:section>
        <p14:section name="Accessibility" id="{268162D8-4441-0F42-A6AF-469DB676628B}">
          <p14:sldIdLst>
            <p14:sldId id="332"/>
            <p14:sldId id="297"/>
            <p14:sldId id="339"/>
            <p14:sldId id="301"/>
            <p14:sldId id="308"/>
            <p14:sldId id="320"/>
            <p14:sldId id="344"/>
          </p14:sldIdLst>
        </p14:section>
        <p14:section name="Charts and Smart Art" id="{956A3101-3FE2-6C4A-B3E8-3A5665BD8C6C}">
          <p14:sldIdLst>
            <p14:sldId id="331"/>
            <p14:sldId id="298"/>
            <p14:sldId id="323"/>
            <p14:sldId id="325"/>
            <p14:sldId id="326"/>
            <p14:sldId id="317"/>
            <p14:sldId id="336"/>
          </p14:sldIdLst>
        </p14:section>
        <p14:section name="Conclusion" id="{F0337A38-7556-2841-9142-B3333DCE8F04}">
          <p14:sldIdLst>
            <p14:sldId id="302"/>
            <p14:sldId id="349"/>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EEE"/>
    <a:srgbClr val="DDDDDD"/>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43" autoAdjust="0"/>
    <p:restoredTop sz="93454"/>
  </p:normalViewPr>
  <p:slideViewPr>
    <p:cSldViewPr snapToGrid="0">
      <p:cViewPr varScale="1">
        <p:scale>
          <a:sx n="112" d="100"/>
          <a:sy n="112" d="100"/>
        </p:scale>
        <p:origin x="432" y="184"/>
      </p:cViewPr>
      <p:guideLst/>
    </p:cSldViewPr>
  </p:slideViewPr>
  <p:outlineViewPr>
    <p:cViewPr>
      <p:scale>
        <a:sx n="33" d="100"/>
        <a:sy n="33" d="100"/>
      </p:scale>
      <p:origin x="0" y="-4616"/>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9" d="100"/>
          <a:sy n="99"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Stacie R." userId="S::nelson.1558@osu.edu::c73cbe36-eed7-480b-bad8-645efb7901f2" providerId="AD" clId="Web-{38F27842-8741-C428-401C-E29E3CBD2F87}"/>
    <pc:docChg chg="modSld">
      <pc:chgData name="Nelson, Stacie R." userId="S::nelson.1558@osu.edu::c73cbe36-eed7-480b-bad8-645efb7901f2" providerId="AD" clId="Web-{38F27842-8741-C428-401C-E29E3CBD2F87}" dt="2022-04-22T16:14:18.429" v="1" actId="1076"/>
      <pc:docMkLst>
        <pc:docMk/>
      </pc:docMkLst>
      <pc:sldChg chg="modSp">
        <pc:chgData name="Nelson, Stacie R." userId="S::nelson.1558@osu.edu::c73cbe36-eed7-480b-bad8-645efb7901f2" providerId="AD" clId="Web-{38F27842-8741-C428-401C-E29E3CBD2F87}" dt="2022-04-22T16:14:18.429" v="1" actId="1076"/>
        <pc:sldMkLst>
          <pc:docMk/>
          <pc:sldMk cId="1180868768" sldId="323"/>
        </pc:sldMkLst>
        <pc:graphicFrameChg chg="mod">
          <ac:chgData name="Nelson, Stacie R." userId="S::nelson.1558@osu.edu::c73cbe36-eed7-480b-bad8-645efb7901f2" providerId="AD" clId="Web-{38F27842-8741-C428-401C-E29E3CBD2F87}" dt="2022-04-22T16:14:18.429" v="1" actId="1076"/>
          <ac:graphicFrameMkLst>
            <pc:docMk/>
            <pc:sldMk cId="1180868768" sldId="323"/>
            <ac:graphicFrameMk id="5" creationId="{25D59E45-A23A-9242-AE32-3CBB8898205A}"/>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400">
              <a:latin typeface="+mj-lt"/>
            </a:defRPr>
          </a:pPr>
          <a:endParaRPr lang="en-US"/>
        </a:p>
      </c:txPr>
    </c:title>
    <c:autoTitleDeleted val="0"/>
    <c:plotArea>
      <c:layout/>
      <c:pieChart>
        <c:varyColors val="1"/>
        <c:ser>
          <c:idx val="0"/>
          <c:order val="0"/>
          <c:tx>
            <c:strRef>
              <c:f>Sheet1!$B$1</c:f>
              <c:strCache>
                <c:ptCount val="1"/>
                <c:pt idx="0">
                  <c:v>Total Projects</c:v>
                </c:pt>
              </c:strCache>
            </c:strRef>
          </c:tx>
          <c:spPr>
            <a:solidFill>
              <a:schemeClr val="tx1"/>
            </a:solidFill>
            <a:ln w="38100">
              <a:solidFill>
                <a:schemeClr val="accent1"/>
              </a:solidFill>
              <a:prstDash val="solid"/>
            </a:ln>
            <a:scene3d>
              <a:camera prst="orthographicFront"/>
              <a:lightRig rig="threePt" dir="t"/>
            </a:scene3d>
          </c:spPr>
          <c:explosion val="9"/>
          <c:dPt>
            <c:idx val="0"/>
            <c:bubble3D val="0"/>
            <c:spPr>
              <a:solidFill>
                <a:schemeClr val="tx2"/>
              </a:solidFill>
              <a:ln w="38100">
                <a:solidFill>
                  <a:schemeClr val="tx2"/>
                </a:solidFill>
                <a:prstDash val="solid"/>
              </a:ln>
              <a:effectLst/>
              <a:scene3d>
                <a:camera prst="orthographicFront"/>
                <a:lightRig rig="threePt" dir="t"/>
              </a:scene3d>
            </c:spPr>
            <c:extLst>
              <c:ext xmlns:c16="http://schemas.microsoft.com/office/drawing/2014/chart" uri="{C3380CC4-5D6E-409C-BE32-E72D297353CC}">
                <c16:uniqueId val="{00000002-1647-F04B-9790-A6C77D0F35C9}"/>
              </c:ext>
            </c:extLst>
          </c:dPt>
          <c:dPt>
            <c:idx val="1"/>
            <c:bubble3D val="0"/>
            <c:spPr>
              <a:noFill/>
              <a:ln w="38100">
                <a:solidFill>
                  <a:schemeClr val="accent1"/>
                </a:solidFill>
                <a:prstDash val="solid"/>
              </a:ln>
              <a:effectLst/>
            </c:spPr>
            <c:extLst>
              <c:ext xmlns:c16="http://schemas.microsoft.com/office/drawing/2014/chart" uri="{C3380CC4-5D6E-409C-BE32-E72D297353CC}">
                <c16:uniqueId val="{00000001-1647-F04B-9790-A6C77D0F35C9}"/>
              </c:ext>
            </c:extLst>
          </c:dPt>
          <c:dPt>
            <c:idx val="2"/>
            <c:bubble3D val="0"/>
            <c:spPr>
              <a:solidFill>
                <a:schemeClr val="accent1"/>
              </a:solidFill>
              <a:ln w="38100">
                <a:noFill/>
                <a:prstDash val="solid"/>
              </a:ln>
              <a:effectLst/>
              <a:scene3d>
                <a:camera prst="orthographicFront"/>
                <a:lightRig rig="threePt" dir="t"/>
              </a:scene3d>
            </c:spPr>
            <c:extLst>
              <c:ext xmlns:c16="http://schemas.microsoft.com/office/drawing/2014/chart" uri="{C3380CC4-5D6E-409C-BE32-E72D297353CC}">
                <c16:uniqueId val="{00000004-1647-F04B-9790-A6C77D0F35C9}"/>
              </c:ext>
            </c:extLst>
          </c:dPt>
          <c:dPt>
            <c:idx val="3"/>
            <c:bubble3D val="0"/>
            <c:spPr>
              <a:solidFill>
                <a:schemeClr val="bg1"/>
              </a:solidFill>
              <a:ln w="38100">
                <a:solidFill>
                  <a:schemeClr val="accent1"/>
                </a:solidFill>
                <a:prstDash val="sysDash"/>
              </a:ln>
              <a:effectLst/>
              <a:scene3d>
                <a:camera prst="orthographicFront"/>
                <a:lightRig rig="threePt" dir="t"/>
              </a:scene3d>
            </c:spPr>
            <c:extLst>
              <c:ext xmlns:c16="http://schemas.microsoft.com/office/drawing/2014/chart" uri="{C3380CC4-5D6E-409C-BE32-E72D297353CC}">
                <c16:uniqueId val="{00000003-1647-F04B-9790-A6C77D0F35C9}"/>
              </c:ext>
            </c:extLst>
          </c:dPt>
          <c:dLbls>
            <c:dLbl>
              <c:idx val="0"/>
              <c:tx>
                <c:rich>
                  <a:bodyPr/>
                  <a:lstStyle/>
                  <a:p>
                    <a:r>
                      <a:rPr lang="en-US" baseline="0" dirty="0"/>
                      <a:t>Done
</a:t>
                    </a:r>
                    <a:fld id="{1E03742A-523A-0A48-818B-3D23C45A7EC9}" type="PERCENTAGE">
                      <a:rPr lang="en-US" baseline="0"/>
                      <a:pPr/>
                      <a:t>[PERCENTAGE]</a:t>
                    </a:fld>
                    <a:endParaRPr lang="en-US" baseline="0" dirty="0"/>
                  </a:p>
                </c:rich>
              </c:tx>
              <c:dLblPos val="inEnd"/>
              <c:showLegendKey val="0"/>
              <c:showVal val="0"/>
              <c:showCatName val="1"/>
              <c:showSerName val="1"/>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647-F04B-9790-A6C77D0F35C9}"/>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A653FF5C-F195-1840-9FAB-5AD892496C82}" type="CATEGORYNAME">
                      <a:rPr lang="en-US" sz="1600" baseline="0" smtClean="0">
                        <a:solidFill>
                          <a:schemeClr val="tx1"/>
                        </a:solidFill>
                      </a:rPr>
                      <a:pPr>
                        <a:defRPr sz="1600" b="1" i="0" u="none" strike="noStrike" kern="1200" baseline="0">
                          <a:solidFill>
                            <a:schemeClr val="tx1"/>
                          </a:solidFill>
                          <a:latin typeface="+mn-lt"/>
                          <a:ea typeface="+mn-ea"/>
                          <a:cs typeface="+mn-cs"/>
                        </a:defRPr>
                      </a:pPr>
                      <a:t>[CATEGORY NAME]</a:t>
                    </a:fld>
                    <a:r>
                      <a:rPr lang="en-US" sz="1600" baseline="0" dirty="0">
                        <a:solidFill>
                          <a:schemeClr val="tx1"/>
                        </a:solidFill>
                      </a:rPr>
                      <a:t>
</a:t>
                    </a:r>
                    <a:fld id="{9D8990CD-829E-BD47-B172-6E41C73A4087}" type="PERCENTAGE">
                      <a:rPr lang="en-US" sz="1600" baseline="0">
                        <a:solidFill>
                          <a:schemeClr val="tx1"/>
                        </a:solidFill>
                      </a:rPr>
                      <a:pPr>
                        <a:defRPr sz="1600" b="1" i="0" u="none" strike="noStrike" kern="1200" baseline="0">
                          <a:solidFill>
                            <a:schemeClr val="tx1"/>
                          </a:solidFill>
                          <a:latin typeface="+mn-lt"/>
                          <a:ea typeface="+mn-ea"/>
                          <a:cs typeface="+mn-cs"/>
                        </a:defRPr>
                      </a:pPr>
                      <a:t>[PERCENTAGE]</a:t>
                    </a:fld>
                    <a:endParaRPr lang="en-US" sz="1600" baseline="0" dirty="0">
                      <a:solidFill>
                        <a:schemeClr val="tx1"/>
                      </a:solidFill>
                    </a:endParaRPr>
                  </a:p>
                </c:rich>
              </c:tx>
              <c:spPr>
                <a:noFill/>
                <a:ln>
                  <a:noFill/>
                </a:ln>
                <a:effectLst/>
              </c:spPr>
              <c:dLblPos val="inEnd"/>
              <c:showLegendKey val="0"/>
              <c:showVal val="0"/>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47-F04B-9790-A6C77D0F35C9}"/>
                </c:ext>
              </c:extLst>
            </c:dLbl>
            <c:dLbl>
              <c:idx val="2"/>
              <c:tx>
                <c:rich>
                  <a:bodyPr/>
                  <a:lstStyle/>
                  <a:p>
                    <a:fld id="{8548EEFE-59DB-3F40-A195-A65D23186CA0}" type="CATEGORYNAME">
                      <a:rPr lang="en-US" sz="1600" baseline="0" smtClean="0">
                        <a:solidFill>
                          <a:schemeClr val="bg1"/>
                        </a:solidFill>
                      </a:rPr>
                      <a:pPr/>
                      <a:t>[CATEGORY NAME]</a:t>
                    </a:fld>
                    <a:r>
                      <a:rPr lang="en-US" sz="1600" baseline="0" dirty="0">
                        <a:solidFill>
                          <a:schemeClr val="bg1"/>
                        </a:solidFill>
                      </a:rPr>
                      <a:t>
</a:t>
                    </a:r>
                    <a:fld id="{74D67101-7B48-464C-82B8-E7740535704B}" type="PERCENTAGE">
                      <a:rPr lang="en-US" sz="1600" baseline="0">
                        <a:solidFill>
                          <a:schemeClr val="bg1"/>
                        </a:solidFill>
                      </a:rPr>
                      <a:pPr/>
                      <a:t>[PERCENTAGE]</a:t>
                    </a:fld>
                    <a:endParaRPr lang="en-US" sz="1600" baseline="0" dirty="0">
                      <a:solidFill>
                        <a:schemeClr val="bg1"/>
                      </a:solidFill>
                    </a:endParaRPr>
                  </a:p>
                </c:rich>
              </c:tx>
              <c:dLblPos val="inEnd"/>
              <c:showLegendKey val="0"/>
              <c:showVal val="0"/>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47-F04B-9790-A6C77D0F35C9}"/>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CE69CDAB-715C-1845-B024-F1EB98D64AB9}" type="CATEGORYNAME">
                      <a:rPr lang="en-US" sz="1600" baseline="0" smtClean="0">
                        <a:solidFill>
                          <a:schemeClr val="tx1"/>
                        </a:solidFill>
                      </a:rPr>
                      <a:pPr>
                        <a:defRPr sz="1600" b="1" i="0" u="none" strike="noStrike" kern="1200" baseline="0">
                          <a:solidFill>
                            <a:schemeClr val="tx1"/>
                          </a:solidFill>
                          <a:latin typeface="+mn-lt"/>
                          <a:ea typeface="+mn-ea"/>
                          <a:cs typeface="+mn-cs"/>
                        </a:defRPr>
                      </a:pPr>
                      <a:t>[CATEGORY NAME]</a:t>
                    </a:fld>
                    <a:r>
                      <a:rPr lang="en-US" sz="1600" baseline="0" dirty="0">
                        <a:solidFill>
                          <a:schemeClr val="tx1"/>
                        </a:solidFill>
                      </a:rPr>
                      <a:t>
</a:t>
                    </a:r>
                    <a:fld id="{E38145A2-35F7-0440-B8BC-74909991EE83}" type="PERCENTAGE">
                      <a:rPr lang="en-US" sz="1600" baseline="0">
                        <a:solidFill>
                          <a:schemeClr val="tx1"/>
                        </a:solidFill>
                      </a:rPr>
                      <a:pPr>
                        <a:defRPr sz="1600" b="1" i="0" u="none" strike="noStrike" kern="1200" baseline="0">
                          <a:solidFill>
                            <a:schemeClr val="tx1"/>
                          </a:solidFill>
                          <a:latin typeface="+mn-lt"/>
                          <a:ea typeface="+mn-ea"/>
                          <a:cs typeface="+mn-cs"/>
                        </a:defRPr>
                      </a:pPr>
                      <a:t>[PERCENTAGE]</a:t>
                    </a:fld>
                    <a:endParaRPr lang="en-US" sz="1600" baseline="0" dirty="0">
                      <a:solidFill>
                        <a:schemeClr val="tx1"/>
                      </a:solidFill>
                    </a:endParaRPr>
                  </a:p>
                </c:rich>
              </c:tx>
              <c:spPr>
                <a:noFill/>
                <a:ln>
                  <a:noFill/>
                </a:ln>
                <a:effectLst/>
              </c:spPr>
              <c:dLblPos val="inEnd"/>
              <c:showLegendKey val="0"/>
              <c:showVal val="0"/>
              <c:showCatName val="1"/>
              <c:showSerName val="1"/>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647-F04B-9790-A6C77D0F35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1"/>
            <c:showSerName val="1"/>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Complete</c:v>
                </c:pt>
                <c:pt idx="1">
                  <c:v>In Review</c:v>
                </c:pt>
                <c:pt idx="2">
                  <c:v>In Progress</c:v>
                </c:pt>
                <c:pt idx="3">
                  <c:v>Not Started</c:v>
                </c:pt>
              </c:strCache>
            </c:strRef>
          </c:cat>
          <c:val>
            <c:numRef>
              <c:f>Sheet1!$B$2:$B$5</c:f>
              <c:numCache>
                <c:formatCode>0%</c:formatCode>
                <c:ptCount val="4"/>
                <c:pt idx="0">
                  <c:v>0.2</c:v>
                </c:pt>
                <c:pt idx="1">
                  <c:v>0.1</c:v>
                </c:pt>
                <c:pt idx="2">
                  <c:v>0.3</c:v>
                </c:pt>
                <c:pt idx="3">
                  <c:v>0.4</c:v>
                </c:pt>
              </c:numCache>
            </c:numRef>
          </c:val>
          <c:extLst>
            <c:ext xmlns:c16="http://schemas.microsoft.com/office/drawing/2014/chart" uri="{C3380CC4-5D6E-409C-BE32-E72D297353CC}">
              <c16:uniqueId val="{00000000-1647-F04B-9790-A6C77D0F35C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Done</c:v>
                </c:pt>
              </c:strCache>
            </c:strRef>
          </c:tx>
          <c:spPr>
            <a:solidFill>
              <a:schemeClr val="tx2"/>
            </a:solidFill>
            <a:ln w="38100">
              <a:solidFill>
                <a:schemeClr val="bg1"/>
              </a:solidFill>
            </a:ln>
            <a:effectLst/>
          </c:spPr>
          <c:invertIfNegative val="0"/>
          <c:dLbls>
            <c:dLbl>
              <c:idx val="0"/>
              <c:tx>
                <c:rich>
                  <a:bodyPr/>
                  <a:lstStyle/>
                  <a:p>
                    <a:fld id="{E382864D-6796-474A-B898-9F7284231736}" type="VALUE">
                      <a:rPr lang="en-US" smtClean="0"/>
                      <a:pPr/>
                      <a:t>[VALUE]</a:t>
                    </a:fld>
                    <a:endParaRPr lang="en-US" dirty="0"/>
                  </a:p>
                  <a:p>
                    <a:r>
                      <a:rPr lang="en-US" dirty="0"/>
                      <a:t>Done</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1B-7545-8D08-23283D3C956C}"/>
                </c:ext>
              </c:extLst>
            </c:dLbl>
            <c:dLbl>
              <c:idx val="1"/>
              <c:tx>
                <c:rich>
                  <a:bodyPr/>
                  <a:lstStyle/>
                  <a:p>
                    <a:fld id="{C208DE76-486F-1E4A-8F8D-D8C7CE514C00}" type="VALUE">
                      <a:rPr lang="en-US" smtClean="0"/>
                      <a:pPr/>
                      <a:t>[VALUE]</a:t>
                    </a:fld>
                    <a:endParaRPr lang="en-US"/>
                  </a:p>
                  <a:p>
                    <a:r>
                      <a:rPr lang="en-US"/>
                      <a:t>Done</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Sheet1!$B$2:$B$3</c:f>
              <c:numCache>
                <c:formatCode>General</c:formatCode>
                <c:ptCount val="2"/>
                <c:pt idx="0">
                  <c:v>5</c:v>
                </c:pt>
                <c:pt idx="1">
                  <c:v>7</c:v>
                </c:pt>
              </c:numCache>
            </c:numRef>
          </c:val>
          <c:extLst>
            <c:ext xmlns:c16="http://schemas.microsoft.com/office/drawing/2014/chart" uri="{C3380CC4-5D6E-409C-BE32-E72D297353CC}">
              <c16:uniqueId val="{00000000-6A6E-8D4A-BC93-37631E4180BB}"/>
            </c:ext>
          </c:extLst>
        </c:ser>
        <c:ser>
          <c:idx val="1"/>
          <c:order val="1"/>
          <c:tx>
            <c:strRef>
              <c:f>Sheet1!$C$1</c:f>
              <c:strCache>
                <c:ptCount val="1"/>
                <c:pt idx="0">
                  <c:v>In Progress</c:v>
                </c:pt>
              </c:strCache>
            </c:strRef>
          </c:tx>
          <c:spPr>
            <a:solidFill>
              <a:schemeClr val="accent1"/>
            </a:solidFill>
            <a:ln w="38100">
              <a:solidFill>
                <a:schemeClr val="bg1"/>
              </a:solidFill>
              <a:prstDash val="solid"/>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268B9239-72F8-5F45-92CF-514A34479A95}" type="VALUE">
                      <a:rPr lang="en-US" sz="1400" b="1" smtClean="0">
                        <a:solidFill>
                          <a:schemeClr val="bg1"/>
                        </a:solidFill>
                      </a:rPr>
                      <a:pPr>
                        <a:defRPr sz="1400" b="1">
                          <a:solidFill>
                            <a:schemeClr val="bg1"/>
                          </a:solidFill>
                        </a:defRPr>
                      </a:pPr>
                      <a:t>[VALUE]</a:t>
                    </a:fld>
                    <a:endParaRPr lang="en-US" sz="1400" b="1" dirty="0">
                      <a:solidFill>
                        <a:schemeClr val="bg1"/>
                      </a:solidFill>
                    </a:endParaRPr>
                  </a:p>
                  <a:p>
                    <a:pPr>
                      <a:defRPr sz="1400" b="1">
                        <a:solidFill>
                          <a:schemeClr val="bg1"/>
                        </a:solidFill>
                      </a:defRPr>
                    </a:pPr>
                    <a:r>
                      <a:rPr lang="en-US" sz="1400" b="1" dirty="0">
                        <a:solidFill>
                          <a:schemeClr val="bg1"/>
                        </a:solidFill>
                      </a:rPr>
                      <a:t>In</a:t>
                    </a:r>
                    <a:br>
                      <a:rPr lang="en-US" sz="1400" b="1" baseline="0" dirty="0">
                        <a:solidFill>
                          <a:schemeClr val="bg1"/>
                        </a:solidFill>
                      </a:rPr>
                    </a:br>
                    <a:r>
                      <a:rPr lang="en-US" sz="1400" b="1" baseline="0" dirty="0">
                        <a:solidFill>
                          <a:schemeClr val="bg1"/>
                        </a:solidFill>
                      </a:rPr>
                      <a:t>Progress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1B-7545-8D08-23283D3C956C}"/>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32650F4D-1563-3C4D-B44C-D81C085B5334}" type="VALUE">
                      <a:rPr lang="en-US" sz="1400" b="1" smtClean="0">
                        <a:solidFill>
                          <a:schemeClr val="bg1"/>
                        </a:solidFill>
                      </a:rPr>
                      <a:pPr>
                        <a:defRPr sz="1400" b="1">
                          <a:solidFill>
                            <a:schemeClr val="bg1"/>
                          </a:solidFill>
                        </a:defRPr>
                      </a:pPr>
                      <a:t>[VALUE]</a:t>
                    </a:fld>
                    <a:endParaRPr lang="en-US" sz="1400" b="1" dirty="0">
                      <a:solidFill>
                        <a:schemeClr val="bg1"/>
                      </a:solidFill>
                    </a:endParaRPr>
                  </a:p>
                  <a:p>
                    <a:pPr>
                      <a:defRPr sz="1400" b="1">
                        <a:solidFill>
                          <a:schemeClr val="bg1"/>
                        </a:solidFill>
                      </a:defRPr>
                    </a:pPr>
                    <a:r>
                      <a:rPr lang="en-US" sz="1400" b="1" dirty="0">
                        <a:solidFill>
                          <a:schemeClr val="bg1"/>
                        </a:solidFill>
                      </a:rPr>
                      <a:t>In</a:t>
                    </a:r>
                    <a:br>
                      <a:rPr lang="en-US" sz="1400" b="1" dirty="0">
                        <a:solidFill>
                          <a:schemeClr val="bg1"/>
                        </a:solidFill>
                      </a:rPr>
                    </a:br>
                    <a:r>
                      <a:rPr lang="en-US" sz="1400" b="1" dirty="0">
                        <a:solidFill>
                          <a:schemeClr val="bg1"/>
                        </a:solidFill>
                      </a:rPr>
                      <a:t>Progress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Sheet1!$C$2:$C$3</c:f>
              <c:numCache>
                <c:formatCode>General</c:formatCode>
                <c:ptCount val="2"/>
                <c:pt idx="0">
                  <c:v>9</c:v>
                </c:pt>
                <c:pt idx="1">
                  <c:v>6</c:v>
                </c:pt>
              </c:numCache>
            </c:numRef>
          </c:val>
          <c:extLst>
            <c:ext xmlns:c16="http://schemas.microsoft.com/office/drawing/2014/chart" uri="{C3380CC4-5D6E-409C-BE32-E72D297353CC}">
              <c16:uniqueId val="{00000001-6A6E-8D4A-BC93-37631E4180BB}"/>
            </c:ext>
          </c:extLst>
        </c:ser>
        <c:ser>
          <c:idx val="2"/>
          <c:order val="2"/>
          <c:tx>
            <c:strRef>
              <c:f>Sheet1!$D$1</c:f>
              <c:strCache>
                <c:ptCount val="1"/>
                <c:pt idx="0">
                  <c:v>Not Started</c:v>
                </c:pt>
              </c:strCache>
            </c:strRef>
          </c:tx>
          <c:spPr>
            <a:solidFill>
              <a:schemeClr val="bg1"/>
            </a:solidFill>
            <a:ln w="38100">
              <a:solidFill>
                <a:schemeClr val="accent1"/>
              </a:solidFill>
              <a:prstDash val="sysDash"/>
            </a:ln>
            <a:effectLst/>
          </c:spPr>
          <c:invertIfNegative val="0"/>
          <c:dLbls>
            <c:dLbl>
              <c:idx val="0"/>
              <c:tx>
                <c:rich>
                  <a:bodyPr/>
                  <a:lstStyle/>
                  <a:p>
                    <a:fld id="{E478E6B9-8126-AD4A-853D-D748CE10E140}" type="VALUE">
                      <a:rPr lang="en-US" smtClean="0"/>
                      <a:pPr/>
                      <a:t>[VALUE]</a:t>
                    </a:fld>
                    <a:endParaRPr lang="en-US"/>
                  </a:p>
                  <a:p>
                    <a:r>
                      <a:rPr lang="en-US"/>
                      <a:t>Not</a:t>
                    </a:r>
                  </a:p>
                  <a:p>
                    <a:r>
                      <a:rPr lang="en-US"/>
                      <a:t>Started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1B-7545-8D08-23283D3C956C}"/>
                </c:ext>
              </c:extLst>
            </c:dLbl>
            <c:dLbl>
              <c:idx val="1"/>
              <c:tx>
                <c:rich>
                  <a:bodyPr/>
                  <a:lstStyle/>
                  <a:p>
                    <a:fld id="{83884A4A-E362-8D47-BBD9-81760AB77568}" type="VALUE">
                      <a:rPr lang="en-US" smtClean="0"/>
                      <a:pPr/>
                      <a:t>[VALUE]</a:t>
                    </a:fld>
                    <a:endParaRPr lang="en-US"/>
                  </a:p>
                  <a:p>
                    <a:r>
                      <a:rPr lang="en-US"/>
                      <a:t>Not</a:t>
                    </a:r>
                    <a:br>
                      <a:rPr lang="en-US"/>
                    </a:br>
                    <a:r>
                      <a:rPr lang="en-US"/>
                      <a:t>Started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Sheet1!$D$2:$D$3</c:f>
              <c:numCache>
                <c:formatCode>General</c:formatCode>
                <c:ptCount val="2"/>
                <c:pt idx="0">
                  <c:v>10</c:v>
                </c:pt>
                <c:pt idx="1">
                  <c:v>3</c:v>
                </c:pt>
              </c:numCache>
            </c:numRef>
          </c:val>
          <c:extLst>
            <c:ext xmlns:c16="http://schemas.microsoft.com/office/drawing/2014/chart" uri="{C3380CC4-5D6E-409C-BE32-E72D297353CC}">
              <c16:uniqueId val="{00000002-6A6E-8D4A-BC93-37631E4180BB}"/>
            </c:ext>
          </c:extLst>
        </c:ser>
        <c:dLbls>
          <c:dLblPos val="inEnd"/>
          <c:showLegendKey val="0"/>
          <c:showVal val="1"/>
          <c:showCatName val="0"/>
          <c:showSerName val="0"/>
          <c:showPercent val="0"/>
          <c:showBubbleSize val="0"/>
        </c:dLbls>
        <c:gapWidth val="50"/>
        <c:axId val="2065883951"/>
        <c:axId val="2069042847"/>
      </c:barChart>
      <c:catAx>
        <c:axId val="206588395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1" i="0" u="none" strike="noStrike" kern="1200" cap="none" spc="0" normalizeH="0" baseline="0">
                <a:solidFill>
                  <a:schemeClr val="tx1">
                    <a:lumMod val="90000"/>
                    <a:lumOff val="10000"/>
                  </a:schemeClr>
                </a:solidFill>
                <a:latin typeface="+mj-lt"/>
                <a:ea typeface="+mn-ea"/>
                <a:cs typeface="+mn-cs"/>
              </a:defRPr>
            </a:pPr>
            <a:endParaRPr lang="en-US"/>
          </a:p>
        </c:txPr>
        <c:crossAx val="2069042847"/>
        <c:crosses val="autoZero"/>
        <c:auto val="1"/>
        <c:lblAlgn val="ctr"/>
        <c:lblOffset val="100"/>
        <c:noMultiLvlLbl val="0"/>
      </c:catAx>
      <c:valAx>
        <c:axId val="2069042847"/>
        <c:scaling>
          <c:orientation val="minMax"/>
        </c:scaling>
        <c:delete val="1"/>
        <c:axPos val="l"/>
        <c:numFmt formatCode="General" sourceLinked="1"/>
        <c:majorTickMark val="none"/>
        <c:minorTickMark val="none"/>
        <c:tickLblPos val="nextTo"/>
        <c:crossAx val="20658839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7BFE5-BCFE-D343-94A6-A01AA4DE0DC2}" type="doc">
      <dgm:prSet loTypeId="urn:microsoft.com/office/officeart/2005/8/layout/chevron1" loCatId="" qsTypeId="urn:microsoft.com/office/officeart/2005/8/quickstyle/simple1" qsCatId="simple" csTypeId="urn:microsoft.com/office/officeart/2005/8/colors/accent0_2" csCatId="mainScheme" phldr="1"/>
      <dgm:spPr/>
    </dgm:pt>
    <dgm:pt modelId="{24DA3CBA-7CCD-A842-A258-91D4330EADB6}">
      <dgm:prSet phldrT="[Text]"/>
      <dgm:spPr>
        <a:ln w="38100">
          <a:solidFill>
            <a:schemeClr val="tx2"/>
          </a:solidFill>
        </a:ln>
      </dgm:spPr>
      <dgm:t>
        <a:bodyPr/>
        <a:lstStyle/>
        <a:p>
          <a:r>
            <a:rPr lang="en-US" b="1" dirty="0"/>
            <a:t>Plan and Foundational Design</a:t>
          </a:r>
        </a:p>
      </dgm:t>
    </dgm:pt>
    <dgm:pt modelId="{FBD311D5-04A9-964A-9472-6C08BA5E1314}" type="parTrans" cxnId="{7480F35E-F114-9C40-B083-FC2016BCE192}">
      <dgm:prSet/>
      <dgm:spPr/>
      <dgm:t>
        <a:bodyPr/>
        <a:lstStyle/>
        <a:p>
          <a:endParaRPr lang="en-US" b="1"/>
        </a:p>
      </dgm:t>
    </dgm:pt>
    <dgm:pt modelId="{C3864987-3623-384B-AFFE-C7AB4E6296E5}" type="sibTrans" cxnId="{7480F35E-F114-9C40-B083-FC2016BCE192}">
      <dgm:prSet/>
      <dgm:spPr/>
      <dgm:t>
        <a:bodyPr/>
        <a:lstStyle/>
        <a:p>
          <a:endParaRPr lang="en-US" b="1"/>
        </a:p>
      </dgm:t>
    </dgm:pt>
    <dgm:pt modelId="{4D7ABFD1-EA72-1B44-9076-425070DFDA26}">
      <dgm:prSet phldrT="[Text]" custT="1"/>
      <dgm:spPr>
        <a:solidFill>
          <a:schemeClr val="tx2"/>
        </a:solidFill>
        <a:ln w="38100">
          <a:solidFill>
            <a:schemeClr val="tx2"/>
          </a:solidFill>
        </a:ln>
      </dgm:spPr>
      <dgm:t>
        <a:bodyPr/>
        <a:lstStyle/>
        <a:p>
          <a:r>
            <a:rPr lang="en-US" sz="1800" b="0" i="0">
              <a:solidFill>
                <a:schemeClr val="bg1"/>
              </a:solidFill>
              <a:latin typeface="Buckeye Sans ExtraBold" pitchFamily="2" charset="77"/>
            </a:rPr>
            <a:t>Architect</a:t>
          </a:r>
          <a:endParaRPr lang="en-US" sz="1800" b="0" i="0" dirty="0">
            <a:solidFill>
              <a:schemeClr val="bg1"/>
            </a:solidFill>
            <a:latin typeface="Buckeye Sans ExtraBold" pitchFamily="2" charset="77"/>
          </a:endParaRPr>
        </a:p>
      </dgm:t>
    </dgm:pt>
    <dgm:pt modelId="{9378971A-50C3-1E40-9050-E506FCED9B82}" type="parTrans" cxnId="{3F4E0B17-89CF-9943-88B1-680F890C5F99}">
      <dgm:prSet/>
      <dgm:spPr/>
      <dgm:t>
        <a:bodyPr/>
        <a:lstStyle/>
        <a:p>
          <a:endParaRPr lang="en-US" b="1"/>
        </a:p>
      </dgm:t>
    </dgm:pt>
    <dgm:pt modelId="{DEC07A28-1C90-2845-AA61-D5FA85BB8F35}" type="sibTrans" cxnId="{3F4E0B17-89CF-9943-88B1-680F890C5F99}">
      <dgm:prSet/>
      <dgm:spPr/>
      <dgm:t>
        <a:bodyPr/>
        <a:lstStyle/>
        <a:p>
          <a:endParaRPr lang="en-US" b="1"/>
        </a:p>
      </dgm:t>
    </dgm:pt>
    <dgm:pt modelId="{14C6E6C0-AF65-E34E-BF28-0A73F2B05C1E}">
      <dgm:prSet phldrT="[Text]"/>
      <dgm:spPr>
        <a:ln w="38100">
          <a:solidFill>
            <a:schemeClr val="tx2"/>
          </a:solidFill>
        </a:ln>
      </dgm:spPr>
      <dgm:t>
        <a:bodyPr/>
        <a:lstStyle/>
        <a:p>
          <a:r>
            <a:rPr lang="en-US" b="1"/>
            <a:t>Configure and Prototype</a:t>
          </a:r>
          <a:endParaRPr lang="en-US" b="1" dirty="0"/>
        </a:p>
      </dgm:t>
    </dgm:pt>
    <dgm:pt modelId="{6AE49912-534E-C045-B745-47976529F45E}" type="parTrans" cxnId="{E973CC98-96B6-4F4D-8A3F-68B3C4FED90C}">
      <dgm:prSet/>
      <dgm:spPr/>
      <dgm:t>
        <a:bodyPr/>
        <a:lstStyle/>
        <a:p>
          <a:endParaRPr lang="en-US" b="1"/>
        </a:p>
      </dgm:t>
    </dgm:pt>
    <dgm:pt modelId="{AA984501-1417-FD44-95CE-54DE0E15B774}" type="sibTrans" cxnId="{E973CC98-96B6-4F4D-8A3F-68B3C4FED90C}">
      <dgm:prSet/>
      <dgm:spPr/>
      <dgm:t>
        <a:bodyPr/>
        <a:lstStyle/>
        <a:p>
          <a:endParaRPr lang="en-US" b="1"/>
        </a:p>
      </dgm:t>
    </dgm:pt>
    <dgm:pt modelId="{A1283FCF-8F0E-2540-B654-2080A4FF1B00}">
      <dgm:prSet phldrT="[Text]"/>
      <dgm:spPr>
        <a:ln w="38100">
          <a:solidFill>
            <a:schemeClr val="tx2"/>
          </a:solidFill>
        </a:ln>
      </dgm:spPr>
      <dgm:t>
        <a:bodyPr/>
        <a:lstStyle/>
        <a:p>
          <a:r>
            <a:rPr lang="en-US" b="1"/>
            <a:t>Testing</a:t>
          </a:r>
          <a:endParaRPr lang="en-US" b="1" dirty="0"/>
        </a:p>
      </dgm:t>
    </dgm:pt>
    <dgm:pt modelId="{A72B7E3A-DE28-224F-A2DC-72E9EC32D62C}" type="parTrans" cxnId="{CD9F7B07-0978-1A42-8295-7CF09BD653DB}">
      <dgm:prSet/>
      <dgm:spPr/>
      <dgm:t>
        <a:bodyPr/>
        <a:lstStyle/>
        <a:p>
          <a:endParaRPr lang="en-US" b="1"/>
        </a:p>
      </dgm:t>
    </dgm:pt>
    <dgm:pt modelId="{F17304BD-7B64-F441-8792-124B7BA035E1}" type="sibTrans" cxnId="{CD9F7B07-0978-1A42-8295-7CF09BD653DB}">
      <dgm:prSet/>
      <dgm:spPr/>
      <dgm:t>
        <a:bodyPr/>
        <a:lstStyle/>
        <a:p>
          <a:endParaRPr lang="en-US" b="1"/>
        </a:p>
      </dgm:t>
    </dgm:pt>
    <dgm:pt modelId="{2AF9A5BB-E740-C840-9B5D-54D859B5FD5B}">
      <dgm:prSet phldrT="[Text]"/>
      <dgm:spPr>
        <a:ln w="38100">
          <a:solidFill>
            <a:schemeClr val="tx2"/>
          </a:solidFill>
        </a:ln>
      </dgm:spPr>
      <dgm:t>
        <a:bodyPr/>
        <a:lstStyle/>
        <a:p>
          <a:r>
            <a:rPr lang="en-US" b="1"/>
            <a:t>Deployment</a:t>
          </a:r>
          <a:endParaRPr lang="en-US" b="1" dirty="0"/>
        </a:p>
      </dgm:t>
    </dgm:pt>
    <dgm:pt modelId="{D17BD4BB-F850-C74F-9C0A-715E82999A2D}" type="parTrans" cxnId="{DB2818E2-960C-6E44-AE33-F74E98FF57D4}">
      <dgm:prSet/>
      <dgm:spPr/>
      <dgm:t>
        <a:bodyPr/>
        <a:lstStyle/>
        <a:p>
          <a:endParaRPr lang="en-US" b="1"/>
        </a:p>
      </dgm:t>
    </dgm:pt>
    <dgm:pt modelId="{C4DCCA90-56D5-A14A-BA6C-62630C000DD5}" type="sibTrans" cxnId="{DB2818E2-960C-6E44-AE33-F74E98FF57D4}">
      <dgm:prSet/>
      <dgm:spPr/>
      <dgm:t>
        <a:bodyPr/>
        <a:lstStyle/>
        <a:p>
          <a:endParaRPr lang="en-US" b="1"/>
        </a:p>
      </dgm:t>
    </dgm:pt>
    <dgm:pt modelId="{CA399E16-F628-2147-B9D2-89CF4906B4F5}" type="pres">
      <dgm:prSet presAssocID="{D237BFE5-BCFE-D343-94A6-A01AA4DE0DC2}" presName="Name0" presStyleCnt="0">
        <dgm:presLayoutVars>
          <dgm:dir/>
          <dgm:animLvl val="lvl"/>
          <dgm:resizeHandles val="exact"/>
        </dgm:presLayoutVars>
      </dgm:prSet>
      <dgm:spPr/>
    </dgm:pt>
    <dgm:pt modelId="{C08784E2-7218-BE4E-B8B2-C0EC95737E02}" type="pres">
      <dgm:prSet presAssocID="{24DA3CBA-7CCD-A842-A258-91D4330EADB6}" presName="parTxOnly" presStyleLbl="node1" presStyleIdx="0" presStyleCnt="5">
        <dgm:presLayoutVars>
          <dgm:chMax val="0"/>
          <dgm:chPref val="0"/>
          <dgm:bulletEnabled val="1"/>
        </dgm:presLayoutVars>
      </dgm:prSet>
      <dgm:spPr/>
    </dgm:pt>
    <dgm:pt modelId="{56DF00E5-3D3B-3F41-B7C6-8C350EC18C62}" type="pres">
      <dgm:prSet presAssocID="{C3864987-3623-384B-AFFE-C7AB4E6296E5}" presName="parTxOnlySpace" presStyleCnt="0"/>
      <dgm:spPr/>
    </dgm:pt>
    <dgm:pt modelId="{71BDFDB3-EB0A-D54D-A521-5E12F0A5CCAC}" type="pres">
      <dgm:prSet presAssocID="{4D7ABFD1-EA72-1B44-9076-425070DFDA26}" presName="parTxOnly" presStyleLbl="node1" presStyleIdx="1" presStyleCnt="5">
        <dgm:presLayoutVars>
          <dgm:chMax val="0"/>
          <dgm:chPref val="0"/>
          <dgm:bulletEnabled val="1"/>
        </dgm:presLayoutVars>
      </dgm:prSet>
      <dgm:spPr/>
    </dgm:pt>
    <dgm:pt modelId="{A839A9CD-1213-C643-8D05-86C21F2CC180}" type="pres">
      <dgm:prSet presAssocID="{DEC07A28-1C90-2845-AA61-D5FA85BB8F35}" presName="parTxOnlySpace" presStyleCnt="0"/>
      <dgm:spPr/>
    </dgm:pt>
    <dgm:pt modelId="{EEF3C86D-6428-C844-BFC0-3E65F4F3E1C7}" type="pres">
      <dgm:prSet presAssocID="{14C6E6C0-AF65-E34E-BF28-0A73F2B05C1E}" presName="parTxOnly" presStyleLbl="node1" presStyleIdx="2" presStyleCnt="5">
        <dgm:presLayoutVars>
          <dgm:chMax val="0"/>
          <dgm:chPref val="0"/>
          <dgm:bulletEnabled val="1"/>
        </dgm:presLayoutVars>
      </dgm:prSet>
      <dgm:spPr/>
    </dgm:pt>
    <dgm:pt modelId="{9F6F54D9-6BC8-454E-85F5-F8A3F1F1F8CF}" type="pres">
      <dgm:prSet presAssocID="{AA984501-1417-FD44-95CE-54DE0E15B774}" presName="parTxOnlySpace" presStyleCnt="0"/>
      <dgm:spPr/>
    </dgm:pt>
    <dgm:pt modelId="{F12AFFCD-8661-594E-BF57-94D7D8490F31}" type="pres">
      <dgm:prSet presAssocID="{A1283FCF-8F0E-2540-B654-2080A4FF1B00}" presName="parTxOnly" presStyleLbl="node1" presStyleIdx="3" presStyleCnt="5">
        <dgm:presLayoutVars>
          <dgm:chMax val="0"/>
          <dgm:chPref val="0"/>
          <dgm:bulletEnabled val="1"/>
        </dgm:presLayoutVars>
      </dgm:prSet>
      <dgm:spPr/>
    </dgm:pt>
    <dgm:pt modelId="{00A85108-6F1D-0E48-A891-F0CCD72F033A}" type="pres">
      <dgm:prSet presAssocID="{F17304BD-7B64-F441-8792-124B7BA035E1}" presName="parTxOnlySpace" presStyleCnt="0"/>
      <dgm:spPr/>
    </dgm:pt>
    <dgm:pt modelId="{B099A044-A77B-7D40-B023-451EA764FEAB}" type="pres">
      <dgm:prSet presAssocID="{2AF9A5BB-E740-C840-9B5D-54D859B5FD5B}" presName="parTxOnly" presStyleLbl="node1" presStyleIdx="4" presStyleCnt="5">
        <dgm:presLayoutVars>
          <dgm:chMax val="0"/>
          <dgm:chPref val="0"/>
          <dgm:bulletEnabled val="1"/>
        </dgm:presLayoutVars>
      </dgm:prSet>
      <dgm:spPr/>
    </dgm:pt>
  </dgm:ptLst>
  <dgm:cxnLst>
    <dgm:cxn modelId="{CD9F7B07-0978-1A42-8295-7CF09BD653DB}" srcId="{D237BFE5-BCFE-D343-94A6-A01AA4DE0DC2}" destId="{A1283FCF-8F0E-2540-B654-2080A4FF1B00}" srcOrd="3" destOrd="0" parTransId="{A72B7E3A-DE28-224F-A2DC-72E9EC32D62C}" sibTransId="{F17304BD-7B64-F441-8792-124B7BA035E1}"/>
    <dgm:cxn modelId="{3F4E0B17-89CF-9943-88B1-680F890C5F99}" srcId="{D237BFE5-BCFE-D343-94A6-A01AA4DE0DC2}" destId="{4D7ABFD1-EA72-1B44-9076-425070DFDA26}" srcOrd="1" destOrd="0" parTransId="{9378971A-50C3-1E40-9050-E506FCED9B82}" sibTransId="{DEC07A28-1C90-2845-AA61-D5FA85BB8F35}"/>
    <dgm:cxn modelId="{26926030-8920-4696-B436-C002006B8F7C}" type="presOf" srcId="{A1283FCF-8F0E-2540-B654-2080A4FF1B00}" destId="{F12AFFCD-8661-594E-BF57-94D7D8490F31}" srcOrd="0" destOrd="0" presId="urn:microsoft.com/office/officeart/2005/8/layout/chevron1"/>
    <dgm:cxn modelId="{7480F35E-F114-9C40-B083-FC2016BCE192}" srcId="{D237BFE5-BCFE-D343-94A6-A01AA4DE0DC2}" destId="{24DA3CBA-7CCD-A842-A258-91D4330EADB6}" srcOrd="0" destOrd="0" parTransId="{FBD311D5-04A9-964A-9472-6C08BA5E1314}" sibTransId="{C3864987-3623-384B-AFFE-C7AB4E6296E5}"/>
    <dgm:cxn modelId="{EAA36F50-D44C-449F-B6B0-D41E295DCF13}" type="presOf" srcId="{4D7ABFD1-EA72-1B44-9076-425070DFDA26}" destId="{71BDFDB3-EB0A-D54D-A521-5E12F0A5CCAC}" srcOrd="0" destOrd="0" presId="urn:microsoft.com/office/officeart/2005/8/layout/chevron1"/>
    <dgm:cxn modelId="{5DAC797F-114C-4F5A-9A7D-005A46B9DEA9}" type="presOf" srcId="{24DA3CBA-7CCD-A842-A258-91D4330EADB6}" destId="{C08784E2-7218-BE4E-B8B2-C0EC95737E02}" srcOrd="0" destOrd="0" presId="urn:microsoft.com/office/officeart/2005/8/layout/chevron1"/>
    <dgm:cxn modelId="{E973CC98-96B6-4F4D-8A3F-68B3C4FED90C}" srcId="{D237BFE5-BCFE-D343-94A6-A01AA4DE0DC2}" destId="{14C6E6C0-AF65-E34E-BF28-0A73F2B05C1E}" srcOrd="2" destOrd="0" parTransId="{6AE49912-534E-C045-B745-47976529F45E}" sibTransId="{AA984501-1417-FD44-95CE-54DE0E15B774}"/>
    <dgm:cxn modelId="{13808AB0-A767-4837-9A43-9F87F7346F9E}" type="presOf" srcId="{14C6E6C0-AF65-E34E-BF28-0A73F2B05C1E}" destId="{EEF3C86D-6428-C844-BFC0-3E65F4F3E1C7}" srcOrd="0" destOrd="0" presId="urn:microsoft.com/office/officeart/2005/8/layout/chevron1"/>
    <dgm:cxn modelId="{AF78F6B3-B545-4BB4-94BF-1EF77EF8C37E}" type="presOf" srcId="{2AF9A5BB-E740-C840-9B5D-54D859B5FD5B}" destId="{B099A044-A77B-7D40-B023-451EA764FEAB}" srcOrd="0" destOrd="0" presId="urn:microsoft.com/office/officeart/2005/8/layout/chevron1"/>
    <dgm:cxn modelId="{232FD8BE-8C52-440D-898D-13BD3AC5D57D}" type="presOf" srcId="{D237BFE5-BCFE-D343-94A6-A01AA4DE0DC2}" destId="{CA399E16-F628-2147-B9D2-89CF4906B4F5}" srcOrd="0" destOrd="0" presId="urn:microsoft.com/office/officeart/2005/8/layout/chevron1"/>
    <dgm:cxn modelId="{DB2818E2-960C-6E44-AE33-F74E98FF57D4}" srcId="{D237BFE5-BCFE-D343-94A6-A01AA4DE0DC2}" destId="{2AF9A5BB-E740-C840-9B5D-54D859B5FD5B}" srcOrd="4" destOrd="0" parTransId="{D17BD4BB-F850-C74F-9C0A-715E82999A2D}" sibTransId="{C4DCCA90-56D5-A14A-BA6C-62630C000DD5}"/>
    <dgm:cxn modelId="{7CC9EB4D-2A9D-4312-9178-3FCA6C826372}" type="presParOf" srcId="{CA399E16-F628-2147-B9D2-89CF4906B4F5}" destId="{C08784E2-7218-BE4E-B8B2-C0EC95737E02}" srcOrd="0" destOrd="0" presId="urn:microsoft.com/office/officeart/2005/8/layout/chevron1"/>
    <dgm:cxn modelId="{877122A9-DE43-43B9-BB48-3B84671325BA}" type="presParOf" srcId="{CA399E16-F628-2147-B9D2-89CF4906B4F5}" destId="{56DF00E5-3D3B-3F41-B7C6-8C350EC18C62}" srcOrd="1" destOrd="0" presId="urn:microsoft.com/office/officeart/2005/8/layout/chevron1"/>
    <dgm:cxn modelId="{F3D1A57B-F16F-4B18-B5B7-89F07C94AAE5}" type="presParOf" srcId="{CA399E16-F628-2147-B9D2-89CF4906B4F5}" destId="{71BDFDB3-EB0A-D54D-A521-5E12F0A5CCAC}" srcOrd="2" destOrd="0" presId="urn:microsoft.com/office/officeart/2005/8/layout/chevron1"/>
    <dgm:cxn modelId="{8604B363-F562-4F14-B169-F00BDCB34BC9}" type="presParOf" srcId="{CA399E16-F628-2147-B9D2-89CF4906B4F5}" destId="{A839A9CD-1213-C643-8D05-86C21F2CC180}" srcOrd="3" destOrd="0" presId="urn:microsoft.com/office/officeart/2005/8/layout/chevron1"/>
    <dgm:cxn modelId="{D31513A3-96A3-4EE8-BFDA-2A11B2341350}" type="presParOf" srcId="{CA399E16-F628-2147-B9D2-89CF4906B4F5}" destId="{EEF3C86D-6428-C844-BFC0-3E65F4F3E1C7}" srcOrd="4" destOrd="0" presId="urn:microsoft.com/office/officeart/2005/8/layout/chevron1"/>
    <dgm:cxn modelId="{C1C5E269-E1A5-4FF0-B562-DC26951D6967}" type="presParOf" srcId="{CA399E16-F628-2147-B9D2-89CF4906B4F5}" destId="{9F6F54D9-6BC8-454E-85F5-F8A3F1F1F8CF}" srcOrd="5" destOrd="0" presId="urn:microsoft.com/office/officeart/2005/8/layout/chevron1"/>
    <dgm:cxn modelId="{CF470E54-22B4-420D-9C1F-D57C2168DC06}" type="presParOf" srcId="{CA399E16-F628-2147-B9D2-89CF4906B4F5}" destId="{F12AFFCD-8661-594E-BF57-94D7D8490F31}" srcOrd="6" destOrd="0" presId="urn:microsoft.com/office/officeart/2005/8/layout/chevron1"/>
    <dgm:cxn modelId="{CED953F8-6047-4ABD-8874-4D74C5719151}" type="presParOf" srcId="{CA399E16-F628-2147-B9D2-89CF4906B4F5}" destId="{00A85108-6F1D-0E48-A891-F0CCD72F033A}" srcOrd="7" destOrd="0" presId="urn:microsoft.com/office/officeart/2005/8/layout/chevron1"/>
    <dgm:cxn modelId="{1BAF7F87-F603-4EFF-9374-49DC3C3295BF}" type="presParOf" srcId="{CA399E16-F628-2147-B9D2-89CF4906B4F5}" destId="{B099A044-A77B-7D40-B023-451EA764FEAB}" srcOrd="8"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05588-DD4F-274A-A9D9-CB6AC5B342BD}" type="doc">
      <dgm:prSet loTypeId="urn:microsoft.com/office/officeart/2005/8/layout/hProcess6" loCatId="process" qsTypeId="urn:microsoft.com/office/officeart/2005/8/quickstyle/simple2" qsCatId="simple" csTypeId="urn:microsoft.com/office/officeart/2005/8/colors/accent0_3" csCatId="mainScheme" phldr="1"/>
      <dgm:spPr/>
      <dgm:t>
        <a:bodyPr/>
        <a:lstStyle/>
        <a:p>
          <a:endParaRPr lang="en-US"/>
        </a:p>
      </dgm:t>
    </dgm:pt>
    <dgm:pt modelId="{BC57B0CE-0B4E-4E4C-B019-CA777A44625C}">
      <dgm:prSet phldrT="[Text]"/>
      <dgm:spPr>
        <a:solidFill>
          <a:schemeClr val="bg1"/>
        </a:solidFill>
        <a:ln w="38100">
          <a:solidFill>
            <a:schemeClr val="tx2"/>
          </a:solidFill>
        </a:ln>
      </dgm:spPr>
      <dgm:t>
        <a:bodyPr/>
        <a:lstStyle/>
        <a:p>
          <a:r>
            <a:rPr lang="en-US" b="1" i="0" dirty="0">
              <a:solidFill>
                <a:schemeClr val="tx2"/>
              </a:solidFill>
              <a:latin typeface="Buckeye Sans ExtraBold" pitchFamily="2" charset="77"/>
            </a:rPr>
            <a:t>Phase 1</a:t>
          </a:r>
        </a:p>
      </dgm:t>
    </dgm:pt>
    <dgm:pt modelId="{D9AB352C-3A4F-134D-94C2-CC9233AA13D8}" type="parTrans" cxnId="{ED897248-BF42-E446-8F99-92D456EBCB52}">
      <dgm:prSet/>
      <dgm:spPr/>
      <dgm:t>
        <a:bodyPr/>
        <a:lstStyle/>
        <a:p>
          <a:endParaRPr lang="en-US"/>
        </a:p>
      </dgm:t>
    </dgm:pt>
    <dgm:pt modelId="{72F5164C-7D05-5240-AE10-ED66C53A81AA}" type="sibTrans" cxnId="{ED897248-BF42-E446-8F99-92D456EBCB52}">
      <dgm:prSet/>
      <dgm:spPr/>
      <dgm:t>
        <a:bodyPr/>
        <a:lstStyle/>
        <a:p>
          <a:endParaRPr lang="en-US"/>
        </a:p>
      </dgm:t>
    </dgm:pt>
    <dgm:pt modelId="{8A6C9F3D-B92A-4041-A584-055EBB4E9064}">
      <dgm:prSet phldrT="[Text]" custT="1"/>
      <dgm:spPr>
        <a:solidFill>
          <a:schemeClr val="bg2">
            <a:alpha val="90000"/>
          </a:schemeClr>
        </a:solidFill>
        <a:ln w="12700">
          <a:solidFill>
            <a:schemeClr val="accent1">
              <a:alpha val="90000"/>
            </a:schemeClr>
          </a:solidFill>
        </a:ln>
      </dgm:spPr>
      <dgm:t>
        <a:bodyPr/>
        <a:lstStyle/>
        <a:p>
          <a:r>
            <a:rPr lang="en-US" sz="1500" b="0" dirty="0"/>
            <a:t>Plan</a:t>
          </a:r>
        </a:p>
      </dgm:t>
    </dgm:pt>
    <dgm:pt modelId="{8AA4D12F-3698-8C4C-AA9A-C33E0E29EFF3}" type="parTrans" cxnId="{DC6FF951-34A7-F946-B72A-F6DA434D77DE}">
      <dgm:prSet/>
      <dgm:spPr/>
      <dgm:t>
        <a:bodyPr/>
        <a:lstStyle/>
        <a:p>
          <a:endParaRPr lang="en-US"/>
        </a:p>
      </dgm:t>
    </dgm:pt>
    <dgm:pt modelId="{5DAD5FA3-0D69-8243-87C5-FC802ED11D13}" type="sibTrans" cxnId="{DC6FF951-34A7-F946-B72A-F6DA434D77DE}">
      <dgm:prSet/>
      <dgm:spPr/>
      <dgm:t>
        <a:bodyPr/>
        <a:lstStyle/>
        <a:p>
          <a:endParaRPr lang="en-US"/>
        </a:p>
      </dgm:t>
    </dgm:pt>
    <dgm:pt modelId="{C1FBC10A-4B04-F84A-97CA-E3CAEDC3EDFB}">
      <dgm:prSet phldrT="[Text]" custT="1"/>
      <dgm:spPr>
        <a:solidFill>
          <a:schemeClr val="bg2">
            <a:alpha val="90000"/>
          </a:schemeClr>
        </a:solidFill>
        <a:ln w="12700">
          <a:solidFill>
            <a:schemeClr val="accent1">
              <a:alpha val="90000"/>
            </a:schemeClr>
          </a:solidFill>
        </a:ln>
      </dgm:spPr>
      <dgm:t>
        <a:bodyPr/>
        <a:lstStyle/>
        <a:p>
          <a:r>
            <a:rPr lang="en-US" sz="1500" b="0"/>
            <a:t>Design</a:t>
          </a:r>
          <a:endParaRPr lang="en-US" sz="1500" b="0" dirty="0"/>
        </a:p>
      </dgm:t>
    </dgm:pt>
    <dgm:pt modelId="{7690A4F1-FE74-BA49-8106-D1A222507172}" type="parTrans" cxnId="{9753DE35-5D55-7142-BE24-4936286BA4D1}">
      <dgm:prSet/>
      <dgm:spPr/>
      <dgm:t>
        <a:bodyPr/>
        <a:lstStyle/>
        <a:p>
          <a:endParaRPr lang="en-US"/>
        </a:p>
      </dgm:t>
    </dgm:pt>
    <dgm:pt modelId="{33AEA11C-1457-9642-84C2-A969FCE9DFE2}" type="sibTrans" cxnId="{9753DE35-5D55-7142-BE24-4936286BA4D1}">
      <dgm:prSet/>
      <dgm:spPr/>
      <dgm:t>
        <a:bodyPr/>
        <a:lstStyle/>
        <a:p>
          <a:endParaRPr lang="en-US"/>
        </a:p>
      </dgm:t>
    </dgm:pt>
    <dgm:pt modelId="{FDAA8565-7A76-3142-9113-9F9A028B9963}">
      <dgm:prSet phldrT="[Text]"/>
      <dgm:spPr>
        <a:ln w="38100">
          <a:solidFill>
            <a:schemeClr val="tx2"/>
          </a:solidFill>
        </a:ln>
      </dgm:spPr>
      <dgm:t>
        <a:bodyPr/>
        <a:lstStyle/>
        <a:p>
          <a:r>
            <a:rPr lang="en-US" b="0" i="0">
              <a:latin typeface="Buckeye Sans ExtraBold" pitchFamily="2" charset="77"/>
            </a:rPr>
            <a:t>Phase 2</a:t>
          </a:r>
          <a:endParaRPr lang="en-US" b="0" i="0" dirty="0">
            <a:latin typeface="Buckeye Sans ExtraBold" pitchFamily="2" charset="77"/>
          </a:endParaRPr>
        </a:p>
      </dgm:t>
    </dgm:pt>
    <dgm:pt modelId="{2DAAEFC9-A5F7-9340-9D7E-7C6F7ADF2BB9}" type="parTrans" cxnId="{2971C892-0DBB-574E-A95F-6A1EE24B5597}">
      <dgm:prSet/>
      <dgm:spPr/>
      <dgm:t>
        <a:bodyPr/>
        <a:lstStyle/>
        <a:p>
          <a:endParaRPr lang="en-US"/>
        </a:p>
      </dgm:t>
    </dgm:pt>
    <dgm:pt modelId="{DC6F9A93-2F95-194F-82DE-68421D31311F}" type="sibTrans" cxnId="{2971C892-0DBB-574E-A95F-6A1EE24B5597}">
      <dgm:prSet/>
      <dgm:spPr/>
      <dgm:t>
        <a:bodyPr/>
        <a:lstStyle/>
        <a:p>
          <a:endParaRPr lang="en-US"/>
        </a:p>
      </dgm:t>
    </dgm:pt>
    <dgm:pt modelId="{112E0AE6-6F46-B541-A066-65A9EE051C37}">
      <dgm:prSet phldrT="[Text]" custT="1"/>
      <dgm:spPr>
        <a:solidFill>
          <a:schemeClr val="bg2">
            <a:alpha val="90000"/>
          </a:schemeClr>
        </a:solidFill>
        <a:ln w="12700">
          <a:solidFill>
            <a:schemeClr val="accent1">
              <a:alpha val="90000"/>
            </a:schemeClr>
          </a:solidFill>
        </a:ln>
      </dgm:spPr>
      <dgm:t>
        <a:bodyPr/>
        <a:lstStyle/>
        <a:p>
          <a:r>
            <a:rPr lang="en-US" sz="1500" b="0" dirty="0"/>
            <a:t>Configure</a:t>
          </a:r>
        </a:p>
      </dgm:t>
    </dgm:pt>
    <dgm:pt modelId="{7F5A3917-D660-6F43-9801-E9A44772E3F0}" type="parTrans" cxnId="{BE04F55B-7209-9448-80D7-51BA8C011495}">
      <dgm:prSet/>
      <dgm:spPr/>
      <dgm:t>
        <a:bodyPr/>
        <a:lstStyle/>
        <a:p>
          <a:endParaRPr lang="en-US"/>
        </a:p>
      </dgm:t>
    </dgm:pt>
    <dgm:pt modelId="{FA5466C5-5661-3148-BF70-43FAE4F5705D}" type="sibTrans" cxnId="{BE04F55B-7209-9448-80D7-51BA8C011495}">
      <dgm:prSet/>
      <dgm:spPr/>
      <dgm:t>
        <a:bodyPr/>
        <a:lstStyle/>
        <a:p>
          <a:endParaRPr lang="en-US"/>
        </a:p>
      </dgm:t>
    </dgm:pt>
    <dgm:pt modelId="{DB66224B-262D-E549-A301-ABF5FD79D75B}">
      <dgm:prSet phldrT="[Text]" custT="1"/>
      <dgm:spPr>
        <a:solidFill>
          <a:schemeClr val="bg2">
            <a:alpha val="90000"/>
          </a:schemeClr>
        </a:solidFill>
        <a:ln w="12700">
          <a:solidFill>
            <a:schemeClr val="accent1">
              <a:alpha val="90000"/>
            </a:schemeClr>
          </a:solidFill>
        </a:ln>
      </dgm:spPr>
      <dgm:t>
        <a:bodyPr/>
        <a:lstStyle/>
        <a:p>
          <a:r>
            <a:rPr lang="en-US" sz="1500" b="0" dirty="0"/>
            <a:t>Prototype</a:t>
          </a:r>
        </a:p>
      </dgm:t>
    </dgm:pt>
    <dgm:pt modelId="{CC3B2F07-F773-624F-B338-9E40BF12E815}" type="parTrans" cxnId="{210A6445-4C4B-FB46-9077-2AE77D0FFE7A}">
      <dgm:prSet/>
      <dgm:spPr/>
      <dgm:t>
        <a:bodyPr/>
        <a:lstStyle/>
        <a:p>
          <a:endParaRPr lang="en-US"/>
        </a:p>
      </dgm:t>
    </dgm:pt>
    <dgm:pt modelId="{1DEC7A26-E617-9546-97AA-B5D4A27B1F46}" type="sibTrans" cxnId="{210A6445-4C4B-FB46-9077-2AE77D0FFE7A}">
      <dgm:prSet/>
      <dgm:spPr/>
      <dgm:t>
        <a:bodyPr/>
        <a:lstStyle/>
        <a:p>
          <a:endParaRPr lang="en-US"/>
        </a:p>
      </dgm:t>
    </dgm:pt>
    <dgm:pt modelId="{5B0CBA88-0D51-6F45-B316-FB29301F956F}">
      <dgm:prSet phldrT="[Text]"/>
      <dgm:spPr>
        <a:solidFill>
          <a:schemeClr val="bg1"/>
        </a:solidFill>
        <a:ln w="38100">
          <a:solidFill>
            <a:schemeClr val="tx2"/>
          </a:solidFill>
        </a:ln>
      </dgm:spPr>
      <dgm:t>
        <a:bodyPr/>
        <a:lstStyle/>
        <a:p>
          <a:r>
            <a:rPr lang="en-US" b="1" i="0">
              <a:solidFill>
                <a:schemeClr val="tx2"/>
              </a:solidFill>
              <a:latin typeface="Buckeye Sans ExtraBold" pitchFamily="2" charset="77"/>
            </a:rPr>
            <a:t>Phase 3</a:t>
          </a:r>
          <a:endParaRPr lang="en-US" b="1" i="0" dirty="0">
            <a:solidFill>
              <a:schemeClr val="tx2"/>
            </a:solidFill>
            <a:latin typeface="Buckeye Sans ExtraBold" pitchFamily="2" charset="77"/>
          </a:endParaRPr>
        </a:p>
      </dgm:t>
    </dgm:pt>
    <dgm:pt modelId="{3E55D92D-12F7-434A-A4E8-9E6E0BF27E95}" type="parTrans" cxnId="{9296B7BE-C4FF-2049-AFBE-7EE400802939}">
      <dgm:prSet/>
      <dgm:spPr/>
      <dgm:t>
        <a:bodyPr/>
        <a:lstStyle/>
        <a:p>
          <a:endParaRPr lang="en-US"/>
        </a:p>
      </dgm:t>
    </dgm:pt>
    <dgm:pt modelId="{1911EA6E-187B-9743-8011-35302BEB9CC9}" type="sibTrans" cxnId="{9296B7BE-C4FF-2049-AFBE-7EE400802939}">
      <dgm:prSet/>
      <dgm:spPr/>
      <dgm:t>
        <a:bodyPr/>
        <a:lstStyle/>
        <a:p>
          <a:endParaRPr lang="en-US"/>
        </a:p>
      </dgm:t>
    </dgm:pt>
    <dgm:pt modelId="{3623217D-2DCA-A047-9759-ABDFC5AB9D58}">
      <dgm:prSet phldrT="[Text]" custT="1"/>
      <dgm:spPr>
        <a:solidFill>
          <a:schemeClr val="bg2">
            <a:alpha val="90000"/>
          </a:schemeClr>
        </a:solidFill>
        <a:ln w="12700">
          <a:solidFill>
            <a:schemeClr val="accent1">
              <a:alpha val="90000"/>
            </a:schemeClr>
          </a:solidFill>
        </a:ln>
      </dgm:spPr>
      <dgm:t>
        <a:bodyPr/>
        <a:lstStyle/>
        <a:p>
          <a:r>
            <a:rPr lang="en-US" sz="1500" b="0" dirty="0"/>
            <a:t>Test</a:t>
          </a:r>
        </a:p>
      </dgm:t>
    </dgm:pt>
    <dgm:pt modelId="{DD225456-4CE6-AC4C-8FC2-8FB77BB78FA9}" type="parTrans" cxnId="{667885C3-F518-A942-B7B6-1C12A1DA71CD}">
      <dgm:prSet/>
      <dgm:spPr/>
      <dgm:t>
        <a:bodyPr/>
        <a:lstStyle/>
        <a:p>
          <a:endParaRPr lang="en-US"/>
        </a:p>
      </dgm:t>
    </dgm:pt>
    <dgm:pt modelId="{73C9850C-802B-5741-A469-8AA2E10C29A7}" type="sibTrans" cxnId="{667885C3-F518-A942-B7B6-1C12A1DA71CD}">
      <dgm:prSet/>
      <dgm:spPr/>
      <dgm:t>
        <a:bodyPr/>
        <a:lstStyle/>
        <a:p>
          <a:endParaRPr lang="en-US"/>
        </a:p>
      </dgm:t>
    </dgm:pt>
    <dgm:pt modelId="{673FA174-EF18-6E4C-9D67-6958615DC282}">
      <dgm:prSet phldrT="[Text]" custT="1"/>
      <dgm:spPr>
        <a:solidFill>
          <a:schemeClr val="bg2">
            <a:alpha val="90000"/>
          </a:schemeClr>
        </a:solidFill>
        <a:ln w="12700">
          <a:solidFill>
            <a:schemeClr val="accent1">
              <a:alpha val="90000"/>
            </a:schemeClr>
          </a:solidFill>
        </a:ln>
      </dgm:spPr>
      <dgm:t>
        <a:bodyPr/>
        <a:lstStyle/>
        <a:p>
          <a:r>
            <a:rPr lang="en-US" sz="1500" b="0" dirty="0"/>
            <a:t>Deploy</a:t>
          </a:r>
        </a:p>
      </dgm:t>
    </dgm:pt>
    <dgm:pt modelId="{5E6879B8-DA46-3D48-9837-2969136A0519}" type="parTrans" cxnId="{5E918D16-0371-4E47-8C6A-104A6541A444}">
      <dgm:prSet/>
      <dgm:spPr/>
      <dgm:t>
        <a:bodyPr/>
        <a:lstStyle/>
        <a:p>
          <a:endParaRPr lang="en-US"/>
        </a:p>
      </dgm:t>
    </dgm:pt>
    <dgm:pt modelId="{311D6695-F38C-9F43-BED5-CF530C870DFB}" type="sibTrans" cxnId="{5E918D16-0371-4E47-8C6A-104A6541A444}">
      <dgm:prSet/>
      <dgm:spPr/>
      <dgm:t>
        <a:bodyPr/>
        <a:lstStyle/>
        <a:p>
          <a:endParaRPr lang="en-US"/>
        </a:p>
      </dgm:t>
    </dgm:pt>
    <dgm:pt modelId="{24801513-5062-1040-B47D-E639463A340A}" type="pres">
      <dgm:prSet presAssocID="{24005588-DD4F-274A-A9D9-CB6AC5B342BD}" presName="theList" presStyleCnt="0">
        <dgm:presLayoutVars>
          <dgm:dir/>
          <dgm:animLvl val="lvl"/>
          <dgm:resizeHandles val="exact"/>
        </dgm:presLayoutVars>
      </dgm:prSet>
      <dgm:spPr/>
    </dgm:pt>
    <dgm:pt modelId="{095746A9-F4A9-974C-A0C1-1FCA6E690090}" type="pres">
      <dgm:prSet presAssocID="{BC57B0CE-0B4E-4E4C-B019-CA777A44625C}" presName="compNode" presStyleCnt="0"/>
      <dgm:spPr/>
    </dgm:pt>
    <dgm:pt modelId="{333363DE-D887-2444-A3CC-F5A80B075A73}" type="pres">
      <dgm:prSet presAssocID="{BC57B0CE-0B4E-4E4C-B019-CA777A44625C}" presName="noGeometry" presStyleCnt="0"/>
      <dgm:spPr/>
    </dgm:pt>
    <dgm:pt modelId="{0275D577-4F1E-5C40-BEFA-8D928750D7E2}" type="pres">
      <dgm:prSet presAssocID="{BC57B0CE-0B4E-4E4C-B019-CA777A44625C}" presName="childTextVisible" presStyleLbl="bgAccFollowNode1" presStyleIdx="0" presStyleCnt="3" custScaleY="81147" custLinFactNeighborX="-4491">
        <dgm:presLayoutVars>
          <dgm:bulletEnabled val="1"/>
        </dgm:presLayoutVars>
      </dgm:prSet>
      <dgm:spPr/>
    </dgm:pt>
    <dgm:pt modelId="{896BFECC-4EC3-5345-838A-1B843D23C763}" type="pres">
      <dgm:prSet presAssocID="{BC57B0CE-0B4E-4E4C-B019-CA777A44625C}" presName="childTextHidden" presStyleLbl="bgAccFollowNode1" presStyleIdx="0" presStyleCnt="3"/>
      <dgm:spPr/>
    </dgm:pt>
    <dgm:pt modelId="{EF0A21BB-4B2C-E446-B049-B969EFECB03C}" type="pres">
      <dgm:prSet presAssocID="{BC57B0CE-0B4E-4E4C-B019-CA777A44625C}" presName="parentText" presStyleLbl="node1" presStyleIdx="0" presStyleCnt="3" custScaleX="131058" custScaleY="131058" custLinFactNeighborX="-32540">
        <dgm:presLayoutVars>
          <dgm:chMax val="1"/>
          <dgm:bulletEnabled val="1"/>
        </dgm:presLayoutVars>
      </dgm:prSet>
      <dgm:spPr/>
    </dgm:pt>
    <dgm:pt modelId="{F679C17C-C43E-DE43-B8B8-89A31C2B66DE}" type="pres">
      <dgm:prSet presAssocID="{BC57B0CE-0B4E-4E4C-B019-CA777A44625C}" presName="aSpace" presStyleCnt="0"/>
      <dgm:spPr/>
    </dgm:pt>
    <dgm:pt modelId="{7200F986-4F4A-7E4F-A808-D4A004BF5898}" type="pres">
      <dgm:prSet presAssocID="{FDAA8565-7A76-3142-9113-9F9A028B9963}" presName="compNode" presStyleCnt="0"/>
      <dgm:spPr/>
    </dgm:pt>
    <dgm:pt modelId="{D511FA4E-BDC8-F149-8CB1-401CF776B066}" type="pres">
      <dgm:prSet presAssocID="{FDAA8565-7A76-3142-9113-9F9A028B9963}" presName="noGeometry" presStyleCnt="0"/>
      <dgm:spPr/>
    </dgm:pt>
    <dgm:pt modelId="{A23B54D5-F903-134F-99F9-760346DB3E88}" type="pres">
      <dgm:prSet presAssocID="{FDAA8565-7A76-3142-9113-9F9A028B9963}" presName="childTextVisible" presStyleLbl="bgAccFollowNode1" presStyleIdx="1" presStyleCnt="3" custScaleY="81147" custLinFactNeighborX="5839">
        <dgm:presLayoutVars>
          <dgm:bulletEnabled val="1"/>
        </dgm:presLayoutVars>
      </dgm:prSet>
      <dgm:spPr/>
    </dgm:pt>
    <dgm:pt modelId="{1C40E811-16FA-4343-995B-1A53F0EC2A1F}" type="pres">
      <dgm:prSet presAssocID="{FDAA8565-7A76-3142-9113-9F9A028B9963}" presName="childTextHidden" presStyleLbl="bgAccFollowNode1" presStyleIdx="1" presStyleCnt="3"/>
      <dgm:spPr/>
    </dgm:pt>
    <dgm:pt modelId="{0FB83317-DF75-3549-A2BC-E6D49BCDF79A}" type="pres">
      <dgm:prSet presAssocID="{FDAA8565-7A76-3142-9113-9F9A028B9963}" presName="parentText" presStyleLbl="node1" presStyleIdx="1" presStyleCnt="3" custScaleX="131058" custScaleY="131058" custLinFactNeighborX="-10645">
        <dgm:presLayoutVars>
          <dgm:chMax val="1"/>
          <dgm:bulletEnabled val="1"/>
        </dgm:presLayoutVars>
      </dgm:prSet>
      <dgm:spPr/>
    </dgm:pt>
    <dgm:pt modelId="{E389D392-A091-484C-B4E6-2CA099F9D050}" type="pres">
      <dgm:prSet presAssocID="{FDAA8565-7A76-3142-9113-9F9A028B9963}" presName="aSpace" presStyleCnt="0"/>
      <dgm:spPr/>
    </dgm:pt>
    <dgm:pt modelId="{1DD7C3C4-D7B0-FA4F-A68E-0055147B71CF}" type="pres">
      <dgm:prSet presAssocID="{5B0CBA88-0D51-6F45-B316-FB29301F956F}" presName="compNode" presStyleCnt="0"/>
      <dgm:spPr/>
    </dgm:pt>
    <dgm:pt modelId="{F6BAC410-5E5C-AA4E-B4DF-D9DD38A7F5F9}" type="pres">
      <dgm:prSet presAssocID="{5B0CBA88-0D51-6F45-B316-FB29301F956F}" presName="noGeometry" presStyleCnt="0"/>
      <dgm:spPr/>
    </dgm:pt>
    <dgm:pt modelId="{E0A07CAE-96FB-CE48-A4B9-587BC189851D}" type="pres">
      <dgm:prSet presAssocID="{5B0CBA88-0D51-6F45-B316-FB29301F956F}" presName="childTextVisible" presStyleLbl="bgAccFollowNode1" presStyleIdx="2" presStyleCnt="3" custScaleY="81147" custLinFactNeighborX="17519">
        <dgm:presLayoutVars>
          <dgm:bulletEnabled val="1"/>
        </dgm:presLayoutVars>
      </dgm:prSet>
      <dgm:spPr/>
    </dgm:pt>
    <dgm:pt modelId="{93E11745-E4C4-B441-8B1D-98FB7C1A4DDF}" type="pres">
      <dgm:prSet presAssocID="{5B0CBA88-0D51-6F45-B316-FB29301F956F}" presName="childTextHidden" presStyleLbl="bgAccFollowNode1" presStyleIdx="2" presStyleCnt="3"/>
      <dgm:spPr/>
    </dgm:pt>
    <dgm:pt modelId="{F3D9F196-1566-A44E-98C9-EDDFF7340023}" type="pres">
      <dgm:prSet presAssocID="{5B0CBA88-0D51-6F45-B316-FB29301F956F}" presName="parentText" presStyleLbl="node1" presStyleIdx="2" presStyleCnt="3" custScaleX="131058" custScaleY="131058" custLinFactNeighborX="12729">
        <dgm:presLayoutVars>
          <dgm:chMax val="1"/>
          <dgm:bulletEnabled val="1"/>
        </dgm:presLayoutVars>
      </dgm:prSet>
      <dgm:spPr/>
    </dgm:pt>
  </dgm:ptLst>
  <dgm:cxnLst>
    <dgm:cxn modelId="{233D4C0D-FA05-4649-BC3F-0207228BDB3E}" type="presOf" srcId="{DB66224B-262D-E549-A301-ABF5FD79D75B}" destId="{1C40E811-16FA-4343-995B-1A53F0EC2A1F}" srcOrd="1" destOrd="1" presId="urn:microsoft.com/office/officeart/2005/8/layout/hProcess6"/>
    <dgm:cxn modelId="{5E918D16-0371-4E47-8C6A-104A6541A444}" srcId="{5B0CBA88-0D51-6F45-B316-FB29301F956F}" destId="{673FA174-EF18-6E4C-9D67-6958615DC282}" srcOrd="1" destOrd="0" parTransId="{5E6879B8-DA46-3D48-9837-2969136A0519}" sibTransId="{311D6695-F38C-9F43-BED5-CF530C870DFB}"/>
    <dgm:cxn modelId="{81ED1F22-7FFD-D34C-9585-E7CAC05D9976}" type="presOf" srcId="{C1FBC10A-4B04-F84A-97CA-E3CAEDC3EDFB}" destId="{896BFECC-4EC3-5345-838A-1B843D23C763}" srcOrd="1" destOrd="1" presId="urn:microsoft.com/office/officeart/2005/8/layout/hProcess6"/>
    <dgm:cxn modelId="{97526B28-6731-AD44-8380-1E32C62FE560}" type="presOf" srcId="{FDAA8565-7A76-3142-9113-9F9A028B9963}" destId="{0FB83317-DF75-3549-A2BC-E6D49BCDF79A}" srcOrd="0" destOrd="0" presId="urn:microsoft.com/office/officeart/2005/8/layout/hProcess6"/>
    <dgm:cxn modelId="{AC47EC2B-92BA-8D4C-949C-519E9DB100CF}" type="presOf" srcId="{3623217D-2DCA-A047-9759-ABDFC5AB9D58}" destId="{93E11745-E4C4-B441-8B1D-98FB7C1A4DDF}" srcOrd="1" destOrd="0" presId="urn:microsoft.com/office/officeart/2005/8/layout/hProcess6"/>
    <dgm:cxn modelId="{9753DE35-5D55-7142-BE24-4936286BA4D1}" srcId="{BC57B0CE-0B4E-4E4C-B019-CA777A44625C}" destId="{C1FBC10A-4B04-F84A-97CA-E3CAEDC3EDFB}" srcOrd="1" destOrd="0" parTransId="{7690A4F1-FE74-BA49-8106-D1A222507172}" sibTransId="{33AEA11C-1457-9642-84C2-A969FCE9DFE2}"/>
    <dgm:cxn modelId="{BE04F55B-7209-9448-80D7-51BA8C011495}" srcId="{FDAA8565-7A76-3142-9113-9F9A028B9963}" destId="{112E0AE6-6F46-B541-A066-65A9EE051C37}" srcOrd="0" destOrd="0" parTransId="{7F5A3917-D660-6F43-9801-E9A44772E3F0}" sibTransId="{FA5466C5-5661-3148-BF70-43FAE4F5705D}"/>
    <dgm:cxn modelId="{210A6445-4C4B-FB46-9077-2AE77D0FFE7A}" srcId="{FDAA8565-7A76-3142-9113-9F9A028B9963}" destId="{DB66224B-262D-E549-A301-ABF5FD79D75B}" srcOrd="1" destOrd="0" parTransId="{CC3B2F07-F773-624F-B338-9E40BF12E815}" sibTransId="{1DEC7A26-E617-9546-97AA-B5D4A27B1F46}"/>
    <dgm:cxn modelId="{ED897248-BF42-E446-8F99-92D456EBCB52}" srcId="{24005588-DD4F-274A-A9D9-CB6AC5B342BD}" destId="{BC57B0CE-0B4E-4E4C-B019-CA777A44625C}" srcOrd="0" destOrd="0" parTransId="{D9AB352C-3A4F-134D-94C2-CC9233AA13D8}" sibTransId="{72F5164C-7D05-5240-AE10-ED66C53A81AA}"/>
    <dgm:cxn modelId="{E4875948-A9CD-CE48-ACB2-47BCA09EDDB7}" type="presOf" srcId="{24005588-DD4F-274A-A9D9-CB6AC5B342BD}" destId="{24801513-5062-1040-B47D-E639463A340A}" srcOrd="0" destOrd="0" presId="urn:microsoft.com/office/officeart/2005/8/layout/hProcess6"/>
    <dgm:cxn modelId="{C9EA994E-F901-6B41-91FA-0CA70FB5B577}" type="presOf" srcId="{112E0AE6-6F46-B541-A066-65A9EE051C37}" destId="{1C40E811-16FA-4343-995B-1A53F0EC2A1F}" srcOrd="1" destOrd="0" presId="urn:microsoft.com/office/officeart/2005/8/layout/hProcess6"/>
    <dgm:cxn modelId="{DC6FF951-34A7-F946-B72A-F6DA434D77DE}" srcId="{BC57B0CE-0B4E-4E4C-B019-CA777A44625C}" destId="{8A6C9F3D-B92A-4041-A584-055EBB4E9064}" srcOrd="0" destOrd="0" parTransId="{8AA4D12F-3698-8C4C-AA9A-C33E0E29EFF3}" sibTransId="{5DAD5FA3-0D69-8243-87C5-FC802ED11D13}"/>
    <dgm:cxn modelId="{0397A357-1C42-804D-B869-D9958CB63476}" type="presOf" srcId="{5B0CBA88-0D51-6F45-B316-FB29301F956F}" destId="{F3D9F196-1566-A44E-98C9-EDDFF7340023}" srcOrd="0" destOrd="0" presId="urn:microsoft.com/office/officeart/2005/8/layout/hProcess6"/>
    <dgm:cxn modelId="{50D14680-AFFE-4D4B-9011-9564A945DD39}" type="presOf" srcId="{DB66224B-262D-E549-A301-ABF5FD79D75B}" destId="{A23B54D5-F903-134F-99F9-760346DB3E88}" srcOrd="0" destOrd="1" presId="urn:microsoft.com/office/officeart/2005/8/layout/hProcess6"/>
    <dgm:cxn modelId="{2327C383-FA03-A24F-9677-F63200FE9B88}" type="presOf" srcId="{673FA174-EF18-6E4C-9D67-6958615DC282}" destId="{E0A07CAE-96FB-CE48-A4B9-587BC189851D}" srcOrd="0" destOrd="1" presId="urn:microsoft.com/office/officeart/2005/8/layout/hProcess6"/>
    <dgm:cxn modelId="{3CA52D84-886F-6848-B259-C2515CC59689}" type="presOf" srcId="{8A6C9F3D-B92A-4041-A584-055EBB4E9064}" destId="{896BFECC-4EC3-5345-838A-1B843D23C763}" srcOrd="1" destOrd="0" presId="urn:microsoft.com/office/officeart/2005/8/layout/hProcess6"/>
    <dgm:cxn modelId="{2971C892-0DBB-574E-A95F-6A1EE24B5597}" srcId="{24005588-DD4F-274A-A9D9-CB6AC5B342BD}" destId="{FDAA8565-7A76-3142-9113-9F9A028B9963}" srcOrd="1" destOrd="0" parTransId="{2DAAEFC9-A5F7-9340-9D7E-7C6F7ADF2BB9}" sibTransId="{DC6F9A93-2F95-194F-82DE-68421D31311F}"/>
    <dgm:cxn modelId="{C877C09D-72FF-D04D-9C3B-506756C17A5D}" type="presOf" srcId="{3623217D-2DCA-A047-9759-ABDFC5AB9D58}" destId="{E0A07CAE-96FB-CE48-A4B9-587BC189851D}" srcOrd="0" destOrd="0" presId="urn:microsoft.com/office/officeart/2005/8/layout/hProcess6"/>
    <dgm:cxn modelId="{6482DFB1-4086-E74F-9161-563E5F4B006E}" type="presOf" srcId="{C1FBC10A-4B04-F84A-97CA-E3CAEDC3EDFB}" destId="{0275D577-4F1E-5C40-BEFA-8D928750D7E2}" srcOrd="0" destOrd="1" presId="urn:microsoft.com/office/officeart/2005/8/layout/hProcess6"/>
    <dgm:cxn modelId="{9296B7BE-C4FF-2049-AFBE-7EE400802939}" srcId="{24005588-DD4F-274A-A9D9-CB6AC5B342BD}" destId="{5B0CBA88-0D51-6F45-B316-FB29301F956F}" srcOrd="2" destOrd="0" parTransId="{3E55D92D-12F7-434A-A4E8-9E6E0BF27E95}" sibTransId="{1911EA6E-187B-9743-8011-35302BEB9CC9}"/>
    <dgm:cxn modelId="{667885C3-F518-A942-B7B6-1C12A1DA71CD}" srcId="{5B0CBA88-0D51-6F45-B316-FB29301F956F}" destId="{3623217D-2DCA-A047-9759-ABDFC5AB9D58}" srcOrd="0" destOrd="0" parTransId="{DD225456-4CE6-AC4C-8FC2-8FB77BB78FA9}" sibTransId="{73C9850C-802B-5741-A469-8AA2E10C29A7}"/>
    <dgm:cxn modelId="{785B8ECE-8CCB-B047-921E-AF9BA6DC1022}" type="presOf" srcId="{673FA174-EF18-6E4C-9D67-6958615DC282}" destId="{93E11745-E4C4-B441-8B1D-98FB7C1A4DDF}" srcOrd="1" destOrd="1" presId="urn:microsoft.com/office/officeart/2005/8/layout/hProcess6"/>
    <dgm:cxn modelId="{276CBED9-9543-8141-943B-4CAF23B13717}" type="presOf" srcId="{112E0AE6-6F46-B541-A066-65A9EE051C37}" destId="{A23B54D5-F903-134F-99F9-760346DB3E88}" srcOrd="0" destOrd="0" presId="urn:microsoft.com/office/officeart/2005/8/layout/hProcess6"/>
    <dgm:cxn modelId="{08F9F7DA-C4C5-8C4A-BF79-5F2EE2295566}" type="presOf" srcId="{8A6C9F3D-B92A-4041-A584-055EBB4E9064}" destId="{0275D577-4F1E-5C40-BEFA-8D928750D7E2}" srcOrd="0" destOrd="0" presId="urn:microsoft.com/office/officeart/2005/8/layout/hProcess6"/>
    <dgm:cxn modelId="{466EDCF4-A865-4748-A7EB-24AA4318641B}" type="presOf" srcId="{BC57B0CE-0B4E-4E4C-B019-CA777A44625C}" destId="{EF0A21BB-4B2C-E446-B049-B969EFECB03C}" srcOrd="0" destOrd="0" presId="urn:microsoft.com/office/officeart/2005/8/layout/hProcess6"/>
    <dgm:cxn modelId="{5E2AF713-70C1-DC43-8827-F90800EF590E}" type="presParOf" srcId="{24801513-5062-1040-B47D-E639463A340A}" destId="{095746A9-F4A9-974C-A0C1-1FCA6E690090}" srcOrd="0" destOrd="0" presId="urn:microsoft.com/office/officeart/2005/8/layout/hProcess6"/>
    <dgm:cxn modelId="{99B262E6-5C7C-A045-B4F2-776086A9460A}" type="presParOf" srcId="{095746A9-F4A9-974C-A0C1-1FCA6E690090}" destId="{333363DE-D887-2444-A3CC-F5A80B075A73}" srcOrd="0" destOrd="0" presId="urn:microsoft.com/office/officeart/2005/8/layout/hProcess6"/>
    <dgm:cxn modelId="{2A0E4713-4437-9544-A190-39FA3702B567}" type="presParOf" srcId="{095746A9-F4A9-974C-A0C1-1FCA6E690090}" destId="{0275D577-4F1E-5C40-BEFA-8D928750D7E2}" srcOrd="1" destOrd="0" presId="urn:microsoft.com/office/officeart/2005/8/layout/hProcess6"/>
    <dgm:cxn modelId="{A0F5759A-4075-AD43-94E3-CC0B7A92E8A9}" type="presParOf" srcId="{095746A9-F4A9-974C-A0C1-1FCA6E690090}" destId="{896BFECC-4EC3-5345-838A-1B843D23C763}" srcOrd="2" destOrd="0" presId="urn:microsoft.com/office/officeart/2005/8/layout/hProcess6"/>
    <dgm:cxn modelId="{949C1B13-B389-044F-BC0D-5E15F6CE3E00}" type="presParOf" srcId="{095746A9-F4A9-974C-A0C1-1FCA6E690090}" destId="{EF0A21BB-4B2C-E446-B049-B969EFECB03C}" srcOrd="3" destOrd="0" presId="urn:microsoft.com/office/officeart/2005/8/layout/hProcess6"/>
    <dgm:cxn modelId="{BD4F7B3E-EB72-2641-B684-72CCAF626234}" type="presParOf" srcId="{24801513-5062-1040-B47D-E639463A340A}" destId="{F679C17C-C43E-DE43-B8B8-89A31C2B66DE}" srcOrd="1" destOrd="0" presId="urn:microsoft.com/office/officeart/2005/8/layout/hProcess6"/>
    <dgm:cxn modelId="{F33A7C9E-C2AE-1146-9FBA-2B3D938C7F56}" type="presParOf" srcId="{24801513-5062-1040-B47D-E639463A340A}" destId="{7200F986-4F4A-7E4F-A808-D4A004BF5898}" srcOrd="2" destOrd="0" presId="urn:microsoft.com/office/officeart/2005/8/layout/hProcess6"/>
    <dgm:cxn modelId="{E7083036-F185-9D48-BC07-5FDD9ED7960E}" type="presParOf" srcId="{7200F986-4F4A-7E4F-A808-D4A004BF5898}" destId="{D511FA4E-BDC8-F149-8CB1-401CF776B066}" srcOrd="0" destOrd="0" presId="urn:microsoft.com/office/officeart/2005/8/layout/hProcess6"/>
    <dgm:cxn modelId="{E8C7580C-AD3B-ED43-ABE3-75F8218A340B}" type="presParOf" srcId="{7200F986-4F4A-7E4F-A808-D4A004BF5898}" destId="{A23B54D5-F903-134F-99F9-760346DB3E88}" srcOrd="1" destOrd="0" presId="urn:microsoft.com/office/officeart/2005/8/layout/hProcess6"/>
    <dgm:cxn modelId="{27B58FA7-FE46-FD4B-A458-FFA8BFF0669F}" type="presParOf" srcId="{7200F986-4F4A-7E4F-A808-D4A004BF5898}" destId="{1C40E811-16FA-4343-995B-1A53F0EC2A1F}" srcOrd="2" destOrd="0" presId="urn:microsoft.com/office/officeart/2005/8/layout/hProcess6"/>
    <dgm:cxn modelId="{DE0327C7-7E5A-7E42-9C68-AB8E9E08BB40}" type="presParOf" srcId="{7200F986-4F4A-7E4F-A808-D4A004BF5898}" destId="{0FB83317-DF75-3549-A2BC-E6D49BCDF79A}" srcOrd="3" destOrd="0" presId="urn:microsoft.com/office/officeart/2005/8/layout/hProcess6"/>
    <dgm:cxn modelId="{DB3B3DE9-5E11-5E49-A5D0-C94528EF16D1}" type="presParOf" srcId="{24801513-5062-1040-B47D-E639463A340A}" destId="{E389D392-A091-484C-B4E6-2CA099F9D050}" srcOrd="3" destOrd="0" presId="urn:microsoft.com/office/officeart/2005/8/layout/hProcess6"/>
    <dgm:cxn modelId="{AAD88992-8AFC-DA46-BBBF-CE0BA5342007}" type="presParOf" srcId="{24801513-5062-1040-B47D-E639463A340A}" destId="{1DD7C3C4-D7B0-FA4F-A68E-0055147B71CF}" srcOrd="4" destOrd="0" presId="urn:microsoft.com/office/officeart/2005/8/layout/hProcess6"/>
    <dgm:cxn modelId="{D8E03D87-F1A4-5E40-B53B-44F996777309}" type="presParOf" srcId="{1DD7C3C4-D7B0-FA4F-A68E-0055147B71CF}" destId="{F6BAC410-5E5C-AA4E-B4DF-D9DD38A7F5F9}" srcOrd="0" destOrd="0" presId="urn:microsoft.com/office/officeart/2005/8/layout/hProcess6"/>
    <dgm:cxn modelId="{442D0E85-17C3-5B43-A8F9-47DE1C0D86AF}" type="presParOf" srcId="{1DD7C3C4-D7B0-FA4F-A68E-0055147B71CF}" destId="{E0A07CAE-96FB-CE48-A4B9-587BC189851D}" srcOrd="1" destOrd="0" presId="urn:microsoft.com/office/officeart/2005/8/layout/hProcess6"/>
    <dgm:cxn modelId="{8322E747-D3B0-D04A-A2C8-C81E10A629D3}" type="presParOf" srcId="{1DD7C3C4-D7B0-FA4F-A68E-0055147B71CF}" destId="{93E11745-E4C4-B441-8B1D-98FB7C1A4DDF}" srcOrd="2" destOrd="0" presId="urn:microsoft.com/office/officeart/2005/8/layout/hProcess6"/>
    <dgm:cxn modelId="{F2CE0AAD-BAA4-724D-97BD-B37BD2DBD937}" type="presParOf" srcId="{1DD7C3C4-D7B0-FA4F-A68E-0055147B71CF}" destId="{F3D9F196-1566-A44E-98C9-EDDFF7340023}"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7B6D1-6999-8D49-BD4F-BF83BF041302}" type="doc">
      <dgm:prSet loTypeId="urn:microsoft.com/office/officeart/2005/8/layout/cycle2" loCatId="" qsTypeId="urn:microsoft.com/office/officeart/2005/8/quickstyle/simple1" qsCatId="simple" csTypeId="urn:microsoft.com/office/officeart/2005/8/colors/accent0_1" csCatId="mainScheme" phldr="1"/>
      <dgm:spPr/>
      <dgm:t>
        <a:bodyPr/>
        <a:lstStyle/>
        <a:p>
          <a:endParaRPr lang="en-US"/>
        </a:p>
      </dgm:t>
    </dgm:pt>
    <dgm:pt modelId="{7F6C6BA9-77BC-024B-A70B-2037A8BA2586}">
      <dgm:prSet phldrT="[Text]"/>
      <dgm:spPr>
        <a:solidFill>
          <a:schemeClr val="bg2"/>
        </a:solidFill>
        <a:ln w="12700">
          <a:solidFill>
            <a:schemeClr val="accent1"/>
          </a:solidFill>
        </a:ln>
      </dgm:spPr>
      <dgm:t>
        <a:bodyPr/>
        <a:lstStyle/>
        <a:p>
          <a:r>
            <a:rPr lang="en-US" b="1" i="0">
              <a:latin typeface="Buckeye Sans ExtraBold" pitchFamily="2" charset="77"/>
            </a:rPr>
            <a:t>Analyze</a:t>
          </a:r>
          <a:endParaRPr lang="en-US" b="1" i="0" dirty="0">
            <a:latin typeface="Buckeye Sans ExtraBold" pitchFamily="2" charset="77"/>
          </a:endParaRPr>
        </a:p>
      </dgm:t>
    </dgm:pt>
    <dgm:pt modelId="{298E646B-CE63-FD44-A951-57E7E600950D}" type="parTrans" cxnId="{3DF73629-5746-084A-B81F-56F8FF3BFE91}">
      <dgm:prSet/>
      <dgm:spPr/>
      <dgm:t>
        <a:bodyPr/>
        <a:lstStyle/>
        <a:p>
          <a:endParaRPr lang="en-US"/>
        </a:p>
      </dgm:t>
    </dgm:pt>
    <dgm:pt modelId="{8BC70EE6-86FF-BB40-92CB-E9E7254570D4}" type="sibTrans" cxnId="{3DF73629-5746-084A-B81F-56F8FF3BFE91}">
      <dgm:prSet/>
      <dgm:spPr>
        <a:solidFill>
          <a:schemeClr val="accent1"/>
        </a:solidFill>
      </dgm:spPr>
      <dgm:t>
        <a:bodyPr/>
        <a:lstStyle/>
        <a:p>
          <a:endParaRPr lang="en-US"/>
        </a:p>
      </dgm:t>
    </dgm:pt>
    <dgm:pt modelId="{C70F3AE1-F752-954C-B8F9-71EF2DFE8F08}">
      <dgm:prSet phldrT="[Text]" custT="1"/>
      <dgm:spPr>
        <a:solidFill>
          <a:schemeClr val="tx2"/>
        </a:solidFill>
        <a:ln w="38100">
          <a:noFill/>
        </a:ln>
      </dgm:spPr>
      <dgm:t>
        <a:bodyPr/>
        <a:lstStyle/>
        <a:p>
          <a:r>
            <a:rPr lang="en-US" sz="2400" b="1" i="0">
              <a:solidFill>
                <a:schemeClr val="bg2"/>
              </a:solidFill>
              <a:latin typeface="Buckeye Sans ExtraBold" pitchFamily="2" charset="77"/>
            </a:rPr>
            <a:t>Design</a:t>
          </a:r>
          <a:endParaRPr lang="en-US" sz="2400" b="1" i="0" dirty="0">
            <a:solidFill>
              <a:schemeClr val="bg2"/>
            </a:solidFill>
            <a:latin typeface="Buckeye Sans ExtraBold" pitchFamily="2" charset="77"/>
          </a:endParaRPr>
        </a:p>
      </dgm:t>
    </dgm:pt>
    <dgm:pt modelId="{D4C36A4A-BF14-6441-8BE3-F1BE1C804C06}" type="parTrans" cxnId="{6EF66CAE-CB17-074D-BD88-AA711CB01DC5}">
      <dgm:prSet/>
      <dgm:spPr/>
      <dgm:t>
        <a:bodyPr/>
        <a:lstStyle/>
        <a:p>
          <a:endParaRPr lang="en-US"/>
        </a:p>
      </dgm:t>
    </dgm:pt>
    <dgm:pt modelId="{293364EA-64E0-8D49-8FF6-C73C9549D8CB}" type="sibTrans" cxnId="{6EF66CAE-CB17-074D-BD88-AA711CB01DC5}">
      <dgm:prSet/>
      <dgm:spPr>
        <a:solidFill>
          <a:schemeClr val="accent1"/>
        </a:solidFill>
      </dgm:spPr>
      <dgm:t>
        <a:bodyPr/>
        <a:lstStyle/>
        <a:p>
          <a:endParaRPr lang="en-US"/>
        </a:p>
      </dgm:t>
    </dgm:pt>
    <dgm:pt modelId="{AA84F0C3-2B33-5F43-9DA1-ABA085E3AE00}">
      <dgm:prSet phldrT="[Text]"/>
      <dgm:spPr>
        <a:solidFill>
          <a:schemeClr val="bg2"/>
        </a:solidFill>
        <a:ln w="12700">
          <a:solidFill>
            <a:schemeClr val="accent1"/>
          </a:solidFill>
        </a:ln>
      </dgm:spPr>
      <dgm:t>
        <a:bodyPr/>
        <a:lstStyle/>
        <a:p>
          <a:r>
            <a:rPr lang="en-US" b="1" i="0">
              <a:latin typeface="Buckeye Sans ExtraBold" pitchFamily="2" charset="77"/>
            </a:rPr>
            <a:t>Develop</a:t>
          </a:r>
          <a:endParaRPr lang="en-US" b="1" i="0" dirty="0">
            <a:latin typeface="Buckeye Sans ExtraBold" pitchFamily="2" charset="77"/>
          </a:endParaRPr>
        </a:p>
      </dgm:t>
    </dgm:pt>
    <dgm:pt modelId="{D84EEEAE-7108-8F42-976E-F6E37A8D9EE8}" type="parTrans" cxnId="{91C0924E-4E5A-4E44-894A-1895AD090758}">
      <dgm:prSet/>
      <dgm:spPr/>
      <dgm:t>
        <a:bodyPr/>
        <a:lstStyle/>
        <a:p>
          <a:endParaRPr lang="en-US"/>
        </a:p>
      </dgm:t>
    </dgm:pt>
    <dgm:pt modelId="{EC884EFC-FDE6-C14A-90C3-EAE4C536266A}" type="sibTrans" cxnId="{91C0924E-4E5A-4E44-894A-1895AD090758}">
      <dgm:prSet/>
      <dgm:spPr>
        <a:solidFill>
          <a:schemeClr val="accent1"/>
        </a:solidFill>
      </dgm:spPr>
      <dgm:t>
        <a:bodyPr/>
        <a:lstStyle/>
        <a:p>
          <a:endParaRPr lang="en-US"/>
        </a:p>
      </dgm:t>
    </dgm:pt>
    <dgm:pt modelId="{507C9BF0-5456-A440-98B4-24A741925F3F}">
      <dgm:prSet phldrT="[Text]"/>
      <dgm:spPr>
        <a:solidFill>
          <a:schemeClr val="bg2"/>
        </a:solidFill>
        <a:ln w="12700">
          <a:solidFill>
            <a:schemeClr val="accent1"/>
          </a:solidFill>
        </a:ln>
      </dgm:spPr>
      <dgm:t>
        <a:bodyPr/>
        <a:lstStyle/>
        <a:p>
          <a:r>
            <a:rPr lang="en-US" b="1" i="0">
              <a:latin typeface="Buckeye Sans ExtraBold" pitchFamily="2" charset="77"/>
            </a:rPr>
            <a:t>Implement</a:t>
          </a:r>
          <a:endParaRPr lang="en-US" b="1" i="0" dirty="0">
            <a:latin typeface="Buckeye Sans ExtraBold" pitchFamily="2" charset="77"/>
          </a:endParaRPr>
        </a:p>
      </dgm:t>
    </dgm:pt>
    <dgm:pt modelId="{4577C911-2FF0-AE45-9E02-B62706307C5A}" type="parTrans" cxnId="{464921B5-445B-FE4C-AA2A-898D35EE61C6}">
      <dgm:prSet/>
      <dgm:spPr/>
      <dgm:t>
        <a:bodyPr/>
        <a:lstStyle/>
        <a:p>
          <a:endParaRPr lang="en-US"/>
        </a:p>
      </dgm:t>
    </dgm:pt>
    <dgm:pt modelId="{513CDF9D-7BA4-C74F-A59C-79B7DC1DC39C}" type="sibTrans" cxnId="{464921B5-445B-FE4C-AA2A-898D35EE61C6}">
      <dgm:prSet/>
      <dgm:spPr>
        <a:solidFill>
          <a:schemeClr val="accent1"/>
        </a:solidFill>
      </dgm:spPr>
      <dgm:t>
        <a:bodyPr/>
        <a:lstStyle/>
        <a:p>
          <a:endParaRPr lang="en-US"/>
        </a:p>
      </dgm:t>
    </dgm:pt>
    <dgm:pt modelId="{A86614D7-D1BD-2C41-8DA7-074B3A330C76}">
      <dgm:prSet phldrT="[Text]"/>
      <dgm:spPr>
        <a:solidFill>
          <a:schemeClr val="bg2"/>
        </a:solidFill>
        <a:ln w="12700">
          <a:solidFill>
            <a:schemeClr val="accent1"/>
          </a:solidFill>
        </a:ln>
      </dgm:spPr>
      <dgm:t>
        <a:bodyPr/>
        <a:lstStyle/>
        <a:p>
          <a:r>
            <a:rPr lang="en-US" b="1" i="0">
              <a:latin typeface="Buckeye Sans ExtraBold" pitchFamily="2" charset="77"/>
            </a:rPr>
            <a:t>Evaluate</a:t>
          </a:r>
          <a:endParaRPr lang="en-US" b="1" i="0" dirty="0">
            <a:latin typeface="Buckeye Sans ExtraBold" pitchFamily="2" charset="77"/>
          </a:endParaRPr>
        </a:p>
      </dgm:t>
    </dgm:pt>
    <dgm:pt modelId="{E007E8CF-3B8C-B649-9A28-432566A4A447}" type="parTrans" cxnId="{7B91B659-2A74-044A-9B5D-97FB0D3EE58A}">
      <dgm:prSet/>
      <dgm:spPr/>
      <dgm:t>
        <a:bodyPr/>
        <a:lstStyle/>
        <a:p>
          <a:endParaRPr lang="en-US"/>
        </a:p>
      </dgm:t>
    </dgm:pt>
    <dgm:pt modelId="{99D17A60-1480-2644-A614-50AD65D33DE5}" type="sibTrans" cxnId="{7B91B659-2A74-044A-9B5D-97FB0D3EE58A}">
      <dgm:prSet/>
      <dgm:spPr>
        <a:solidFill>
          <a:schemeClr val="accent1"/>
        </a:solidFill>
      </dgm:spPr>
      <dgm:t>
        <a:bodyPr/>
        <a:lstStyle/>
        <a:p>
          <a:endParaRPr lang="en-US"/>
        </a:p>
      </dgm:t>
    </dgm:pt>
    <dgm:pt modelId="{0733A76B-3DFD-6949-A480-97EE1AF5F714}" type="pres">
      <dgm:prSet presAssocID="{5FE7B6D1-6999-8D49-BD4F-BF83BF041302}" presName="cycle" presStyleCnt="0">
        <dgm:presLayoutVars>
          <dgm:dir/>
          <dgm:resizeHandles val="exact"/>
        </dgm:presLayoutVars>
      </dgm:prSet>
      <dgm:spPr/>
    </dgm:pt>
    <dgm:pt modelId="{55430316-31C9-944D-BB87-C3A0702AE8D3}" type="pres">
      <dgm:prSet presAssocID="{7F6C6BA9-77BC-024B-A70B-2037A8BA2586}" presName="node" presStyleLbl="node1" presStyleIdx="0" presStyleCnt="5">
        <dgm:presLayoutVars>
          <dgm:bulletEnabled val="1"/>
        </dgm:presLayoutVars>
      </dgm:prSet>
      <dgm:spPr/>
    </dgm:pt>
    <dgm:pt modelId="{07407666-97C4-324A-86AE-AEF9042D2F61}" type="pres">
      <dgm:prSet presAssocID="{8BC70EE6-86FF-BB40-92CB-E9E7254570D4}" presName="sibTrans" presStyleLbl="sibTrans2D1" presStyleIdx="0" presStyleCnt="5"/>
      <dgm:spPr/>
    </dgm:pt>
    <dgm:pt modelId="{9BE86A23-C4B2-314C-A960-70B3221A6368}" type="pres">
      <dgm:prSet presAssocID="{8BC70EE6-86FF-BB40-92CB-E9E7254570D4}" presName="connectorText" presStyleLbl="sibTrans2D1" presStyleIdx="0" presStyleCnt="5"/>
      <dgm:spPr/>
    </dgm:pt>
    <dgm:pt modelId="{212C7860-AE44-1D4B-A9BA-4DCBE5DF4222}" type="pres">
      <dgm:prSet presAssocID="{C70F3AE1-F752-954C-B8F9-71EF2DFE8F08}" presName="node" presStyleLbl="node1" presStyleIdx="1" presStyleCnt="5">
        <dgm:presLayoutVars>
          <dgm:bulletEnabled val="1"/>
        </dgm:presLayoutVars>
      </dgm:prSet>
      <dgm:spPr/>
    </dgm:pt>
    <dgm:pt modelId="{6C0E933F-2965-7D4D-B23B-FF754AF4BEF7}" type="pres">
      <dgm:prSet presAssocID="{293364EA-64E0-8D49-8FF6-C73C9549D8CB}" presName="sibTrans" presStyleLbl="sibTrans2D1" presStyleIdx="1" presStyleCnt="5"/>
      <dgm:spPr/>
    </dgm:pt>
    <dgm:pt modelId="{172D593E-CF6C-884E-9B32-036C9AF0BE10}" type="pres">
      <dgm:prSet presAssocID="{293364EA-64E0-8D49-8FF6-C73C9549D8CB}" presName="connectorText" presStyleLbl="sibTrans2D1" presStyleIdx="1" presStyleCnt="5"/>
      <dgm:spPr/>
    </dgm:pt>
    <dgm:pt modelId="{48B97CDF-0A07-3B40-9057-999DBF8AF7B5}" type="pres">
      <dgm:prSet presAssocID="{AA84F0C3-2B33-5F43-9DA1-ABA085E3AE00}" presName="node" presStyleLbl="node1" presStyleIdx="2" presStyleCnt="5">
        <dgm:presLayoutVars>
          <dgm:bulletEnabled val="1"/>
        </dgm:presLayoutVars>
      </dgm:prSet>
      <dgm:spPr/>
    </dgm:pt>
    <dgm:pt modelId="{F0888288-F72B-7D40-86CC-6D0DCA3C0816}" type="pres">
      <dgm:prSet presAssocID="{EC884EFC-FDE6-C14A-90C3-EAE4C536266A}" presName="sibTrans" presStyleLbl="sibTrans2D1" presStyleIdx="2" presStyleCnt="5"/>
      <dgm:spPr/>
    </dgm:pt>
    <dgm:pt modelId="{32E53BD2-821C-1F49-9574-47E7477DF2FB}" type="pres">
      <dgm:prSet presAssocID="{EC884EFC-FDE6-C14A-90C3-EAE4C536266A}" presName="connectorText" presStyleLbl="sibTrans2D1" presStyleIdx="2" presStyleCnt="5"/>
      <dgm:spPr/>
    </dgm:pt>
    <dgm:pt modelId="{EF0F998E-DC3C-EC46-A5F7-E548AB6557B5}" type="pres">
      <dgm:prSet presAssocID="{507C9BF0-5456-A440-98B4-24A741925F3F}" presName="node" presStyleLbl="node1" presStyleIdx="3" presStyleCnt="5">
        <dgm:presLayoutVars>
          <dgm:bulletEnabled val="1"/>
        </dgm:presLayoutVars>
      </dgm:prSet>
      <dgm:spPr/>
    </dgm:pt>
    <dgm:pt modelId="{BF565402-331E-734D-8B65-430832DAEEFB}" type="pres">
      <dgm:prSet presAssocID="{513CDF9D-7BA4-C74F-A59C-79B7DC1DC39C}" presName="sibTrans" presStyleLbl="sibTrans2D1" presStyleIdx="3" presStyleCnt="5"/>
      <dgm:spPr/>
    </dgm:pt>
    <dgm:pt modelId="{A3BBA950-1A46-BD4A-8DC2-E676C256B4DE}" type="pres">
      <dgm:prSet presAssocID="{513CDF9D-7BA4-C74F-A59C-79B7DC1DC39C}" presName="connectorText" presStyleLbl="sibTrans2D1" presStyleIdx="3" presStyleCnt="5"/>
      <dgm:spPr/>
    </dgm:pt>
    <dgm:pt modelId="{A5B1B6DB-A888-E04D-8C64-0A83938DFF34}" type="pres">
      <dgm:prSet presAssocID="{A86614D7-D1BD-2C41-8DA7-074B3A330C76}" presName="node" presStyleLbl="node1" presStyleIdx="4" presStyleCnt="5">
        <dgm:presLayoutVars>
          <dgm:bulletEnabled val="1"/>
        </dgm:presLayoutVars>
      </dgm:prSet>
      <dgm:spPr/>
    </dgm:pt>
    <dgm:pt modelId="{A5C7D78E-0212-ED4B-B16D-0881AD40A34A}" type="pres">
      <dgm:prSet presAssocID="{99D17A60-1480-2644-A614-50AD65D33DE5}" presName="sibTrans" presStyleLbl="sibTrans2D1" presStyleIdx="4" presStyleCnt="5"/>
      <dgm:spPr/>
    </dgm:pt>
    <dgm:pt modelId="{213BF3B6-B6E0-B546-8293-988D648A2A19}" type="pres">
      <dgm:prSet presAssocID="{99D17A60-1480-2644-A614-50AD65D33DE5}" presName="connectorText" presStyleLbl="sibTrans2D1" presStyleIdx="4" presStyleCnt="5"/>
      <dgm:spPr/>
    </dgm:pt>
  </dgm:ptLst>
  <dgm:cxnLst>
    <dgm:cxn modelId="{F7397F0D-0AE6-1545-97E2-1E61FB165BF7}" type="presOf" srcId="{293364EA-64E0-8D49-8FF6-C73C9549D8CB}" destId="{6C0E933F-2965-7D4D-B23B-FF754AF4BEF7}" srcOrd="0" destOrd="0" presId="urn:microsoft.com/office/officeart/2005/8/layout/cycle2"/>
    <dgm:cxn modelId="{B61FA414-0832-C042-8A1E-7373C5A0FF97}" type="presOf" srcId="{5FE7B6D1-6999-8D49-BD4F-BF83BF041302}" destId="{0733A76B-3DFD-6949-A480-97EE1AF5F714}" srcOrd="0" destOrd="0" presId="urn:microsoft.com/office/officeart/2005/8/layout/cycle2"/>
    <dgm:cxn modelId="{3DF73629-5746-084A-B81F-56F8FF3BFE91}" srcId="{5FE7B6D1-6999-8D49-BD4F-BF83BF041302}" destId="{7F6C6BA9-77BC-024B-A70B-2037A8BA2586}" srcOrd="0" destOrd="0" parTransId="{298E646B-CE63-FD44-A951-57E7E600950D}" sibTransId="{8BC70EE6-86FF-BB40-92CB-E9E7254570D4}"/>
    <dgm:cxn modelId="{393D4D2E-9331-4041-9198-FD8F051D1042}" type="presOf" srcId="{8BC70EE6-86FF-BB40-92CB-E9E7254570D4}" destId="{9BE86A23-C4B2-314C-A960-70B3221A6368}" srcOrd="1" destOrd="0" presId="urn:microsoft.com/office/officeart/2005/8/layout/cycle2"/>
    <dgm:cxn modelId="{36976039-902C-CC4D-A229-B022DB52CEC5}" type="presOf" srcId="{EC884EFC-FDE6-C14A-90C3-EAE4C536266A}" destId="{F0888288-F72B-7D40-86CC-6D0DCA3C0816}" srcOrd="0" destOrd="0" presId="urn:microsoft.com/office/officeart/2005/8/layout/cycle2"/>
    <dgm:cxn modelId="{A2E3005C-060C-A043-8179-4E20344A4AE9}" type="presOf" srcId="{AA84F0C3-2B33-5F43-9DA1-ABA085E3AE00}" destId="{48B97CDF-0A07-3B40-9057-999DBF8AF7B5}" srcOrd="0" destOrd="0" presId="urn:microsoft.com/office/officeart/2005/8/layout/cycle2"/>
    <dgm:cxn modelId="{91C0924E-4E5A-4E44-894A-1895AD090758}" srcId="{5FE7B6D1-6999-8D49-BD4F-BF83BF041302}" destId="{AA84F0C3-2B33-5F43-9DA1-ABA085E3AE00}" srcOrd="2" destOrd="0" parTransId="{D84EEEAE-7108-8F42-976E-F6E37A8D9EE8}" sibTransId="{EC884EFC-FDE6-C14A-90C3-EAE4C536266A}"/>
    <dgm:cxn modelId="{7B91B659-2A74-044A-9B5D-97FB0D3EE58A}" srcId="{5FE7B6D1-6999-8D49-BD4F-BF83BF041302}" destId="{A86614D7-D1BD-2C41-8DA7-074B3A330C76}" srcOrd="4" destOrd="0" parTransId="{E007E8CF-3B8C-B649-9A28-432566A4A447}" sibTransId="{99D17A60-1480-2644-A614-50AD65D33DE5}"/>
    <dgm:cxn modelId="{BEF6427B-58EC-354E-9254-52242CF609C6}" type="presOf" srcId="{513CDF9D-7BA4-C74F-A59C-79B7DC1DC39C}" destId="{BF565402-331E-734D-8B65-430832DAEEFB}" srcOrd="0" destOrd="0" presId="urn:microsoft.com/office/officeart/2005/8/layout/cycle2"/>
    <dgm:cxn modelId="{58A5148B-2DBD-4649-BE8A-3D5E9EA14CE3}" type="presOf" srcId="{C70F3AE1-F752-954C-B8F9-71EF2DFE8F08}" destId="{212C7860-AE44-1D4B-A9BA-4DCBE5DF4222}" srcOrd="0" destOrd="0" presId="urn:microsoft.com/office/officeart/2005/8/layout/cycle2"/>
    <dgm:cxn modelId="{0521B590-5CED-CF45-B285-3FD927EB36A5}" type="presOf" srcId="{7F6C6BA9-77BC-024B-A70B-2037A8BA2586}" destId="{55430316-31C9-944D-BB87-C3A0702AE8D3}" srcOrd="0" destOrd="0" presId="urn:microsoft.com/office/officeart/2005/8/layout/cycle2"/>
    <dgm:cxn modelId="{D6856092-B6B6-154A-A52C-5DE0441F40D1}" type="presOf" srcId="{507C9BF0-5456-A440-98B4-24A741925F3F}" destId="{EF0F998E-DC3C-EC46-A5F7-E548AB6557B5}" srcOrd="0" destOrd="0" presId="urn:microsoft.com/office/officeart/2005/8/layout/cycle2"/>
    <dgm:cxn modelId="{1C2CE797-00A3-3B4C-9D96-EAA5D5257E99}" type="presOf" srcId="{99D17A60-1480-2644-A614-50AD65D33DE5}" destId="{A5C7D78E-0212-ED4B-B16D-0881AD40A34A}" srcOrd="0" destOrd="0" presId="urn:microsoft.com/office/officeart/2005/8/layout/cycle2"/>
    <dgm:cxn modelId="{A9826AA2-ACB2-1846-90BF-AC9C29283487}" type="presOf" srcId="{99D17A60-1480-2644-A614-50AD65D33DE5}" destId="{213BF3B6-B6E0-B546-8293-988D648A2A19}" srcOrd="1" destOrd="0" presId="urn:microsoft.com/office/officeart/2005/8/layout/cycle2"/>
    <dgm:cxn modelId="{6EF66CAE-CB17-074D-BD88-AA711CB01DC5}" srcId="{5FE7B6D1-6999-8D49-BD4F-BF83BF041302}" destId="{C70F3AE1-F752-954C-B8F9-71EF2DFE8F08}" srcOrd="1" destOrd="0" parTransId="{D4C36A4A-BF14-6441-8BE3-F1BE1C804C06}" sibTransId="{293364EA-64E0-8D49-8FF6-C73C9549D8CB}"/>
    <dgm:cxn modelId="{33FAB9AE-33C5-2642-97DF-32F125C1CA59}" type="presOf" srcId="{8BC70EE6-86FF-BB40-92CB-E9E7254570D4}" destId="{07407666-97C4-324A-86AE-AEF9042D2F61}" srcOrd="0" destOrd="0" presId="urn:microsoft.com/office/officeart/2005/8/layout/cycle2"/>
    <dgm:cxn modelId="{DE6EC1AE-1927-2D40-ADFB-53E71019A4B8}" type="presOf" srcId="{A86614D7-D1BD-2C41-8DA7-074B3A330C76}" destId="{A5B1B6DB-A888-E04D-8C64-0A83938DFF34}" srcOrd="0" destOrd="0" presId="urn:microsoft.com/office/officeart/2005/8/layout/cycle2"/>
    <dgm:cxn modelId="{464921B5-445B-FE4C-AA2A-898D35EE61C6}" srcId="{5FE7B6D1-6999-8D49-BD4F-BF83BF041302}" destId="{507C9BF0-5456-A440-98B4-24A741925F3F}" srcOrd="3" destOrd="0" parTransId="{4577C911-2FF0-AE45-9E02-B62706307C5A}" sibTransId="{513CDF9D-7BA4-C74F-A59C-79B7DC1DC39C}"/>
    <dgm:cxn modelId="{581AE8D1-753B-A444-9006-087200A74A09}" type="presOf" srcId="{293364EA-64E0-8D49-8FF6-C73C9549D8CB}" destId="{172D593E-CF6C-884E-9B32-036C9AF0BE10}" srcOrd="1" destOrd="0" presId="urn:microsoft.com/office/officeart/2005/8/layout/cycle2"/>
    <dgm:cxn modelId="{97DAD7DF-17E4-1848-B5D8-0DC835765C58}" type="presOf" srcId="{513CDF9D-7BA4-C74F-A59C-79B7DC1DC39C}" destId="{A3BBA950-1A46-BD4A-8DC2-E676C256B4DE}" srcOrd="1" destOrd="0" presId="urn:microsoft.com/office/officeart/2005/8/layout/cycle2"/>
    <dgm:cxn modelId="{1030F2F3-9B07-A04D-AD12-96D5A8AC8548}" type="presOf" srcId="{EC884EFC-FDE6-C14A-90C3-EAE4C536266A}" destId="{32E53BD2-821C-1F49-9574-47E7477DF2FB}" srcOrd="1" destOrd="0" presId="urn:microsoft.com/office/officeart/2005/8/layout/cycle2"/>
    <dgm:cxn modelId="{EA188A49-4DAF-834A-931B-F19D217BA935}" type="presParOf" srcId="{0733A76B-3DFD-6949-A480-97EE1AF5F714}" destId="{55430316-31C9-944D-BB87-C3A0702AE8D3}" srcOrd="0" destOrd="0" presId="urn:microsoft.com/office/officeart/2005/8/layout/cycle2"/>
    <dgm:cxn modelId="{F35769AA-2939-6D4D-AFEF-F32A41E158D0}" type="presParOf" srcId="{0733A76B-3DFD-6949-A480-97EE1AF5F714}" destId="{07407666-97C4-324A-86AE-AEF9042D2F61}" srcOrd="1" destOrd="0" presId="urn:microsoft.com/office/officeart/2005/8/layout/cycle2"/>
    <dgm:cxn modelId="{DFC2D98E-BE96-F94B-A7CD-E78AA5938C9C}" type="presParOf" srcId="{07407666-97C4-324A-86AE-AEF9042D2F61}" destId="{9BE86A23-C4B2-314C-A960-70B3221A6368}" srcOrd="0" destOrd="0" presId="urn:microsoft.com/office/officeart/2005/8/layout/cycle2"/>
    <dgm:cxn modelId="{4478089F-3532-1245-ACAC-199F89652766}" type="presParOf" srcId="{0733A76B-3DFD-6949-A480-97EE1AF5F714}" destId="{212C7860-AE44-1D4B-A9BA-4DCBE5DF4222}" srcOrd="2" destOrd="0" presId="urn:microsoft.com/office/officeart/2005/8/layout/cycle2"/>
    <dgm:cxn modelId="{382F572F-0DA9-724E-B8DA-ACEBBC1A8E18}" type="presParOf" srcId="{0733A76B-3DFD-6949-A480-97EE1AF5F714}" destId="{6C0E933F-2965-7D4D-B23B-FF754AF4BEF7}" srcOrd="3" destOrd="0" presId="urn:microsoft.com/office/officeart/2005/8/layout/cycle2"/>
    <dgm:cxn modelId="{90FEDC9F-52FC-5444-B90E-88C68CEF1A9E}" type="presParOf" srcId="{6C0E933F-2965-7D4D-B23B-FF754AF4BEF7}" destId="{172D593E-CF6C-884E-9B32-036C9AF0BE10}" srcOrd="0" destOrd="0" presId="urn:microsoft.com/office/officeart/2005/8/layout/cycle2"/>
    <dgm:cxn modelId="{497D53E6-5658-FA47-8CB4-21C17F5E2A60}" type="presParOf" srcId="{0733A76B-3DFD-6949-A480-97EE1AF5F714}" destId="{48B97CDF-0A07-3B40-9057-999DBF8AF7B5}" srcOrd="4" destOrd="0" presId="urn:microsoft.com/office/officeart/2005/8/layout/cycle2"/>
    <dgm:cxn modelId="{5F5610A6-F03C-4A43-9B18-F723D5951CC3}" type="presParOf" srcId="{0733A76B-3DFD-6949-A480-97EE1AF5F714}" destId="{F0888288-F72B-7D40-86CC-6D0DCA3C0816}" srcOrd="5" destOrd="0" presId="urn:microsoft.com/office/officeart/2005/8/layout/cycle2"/>
    <dgm:cxn modelId="{9B87877E-BDA2-A549-884C-C19C05647556}" type="presParOf" srcId="{F0888288-F72B-7D40-86CC-6D0DCA3C0816}" destId="{32E53BD2-821C-1F49-9574-47E7477DF2FB}" srcOrd="0" destOrd="0" presId="urn:microsoft.com/office/officeart/2005/8/layout/cycle2"/>
    <dgm:cxn modelId="{47FB1992-F8DF-2B47-9F7B-9AEBFFC9085F}" type="presParOf" srcId="{0733A76B-3DFD-6949-A480-97EE1AF5F714}" destId="{EF0F998E-DC3C-EC46-A5F7-E548AB6557B5}" srcOrd="6" destOrd="0" presId="urn:microsoft.com/office/officeart/2005/8/layout/cycle2"/>
    <dgm:cxn modelId="{AD9DB179-2363-5F4F-ABF6-B4683556F750}" type="presParOf" srcId="{0733A76B-3DFD-6949-A480-97EE1AF5F714}" destId="{BF565402-331E-734D-8B65-430832DAEEFB}" srcOrd="7" destOrd="0" presId="urn:microsoft.com/office/officeart/2005/8/layout/cycle2"/>
    <dgm:cxn modelId="{33A6B176-6E3B-4248-9D70-098B57DD3764}" type="presParOf" srcId="{BF565402-331E-734D-8B65-430832DAEEFB}" destId="{A3BBA950-1A46-BD4A-8DC2-E676C256B4DE}" srcOrd="0" destOrd="0" presId="urn:microsoft.com/office/officeart/2005/8/layout/cycle2"/>
    <dgm:cxn modelId="{B8B2D8DC-43F5-5C4D-9882-D41D3A64F33A}" type="presParOf" srcId="{0733A76B-3DFD-6949-A480-97EE1AF5F714}" destId="{A5B1B6DB-A888-E04D-8C64-0A83938DFF34}" srcOrd="8" destOrd="0" presId="urn:microsoft.com/office/officeart/2005/8/layout/cycle2"/>
    <dgm:cxn modelId="{D65F8DCE-3835-0C46-9430-1C99AE102C4D}" type="presParOf" srcId="{0733A76B-3DFD-6949-A480-97EE1AF5F714}" destId="{A5C7D78E-0212-ED4B-B16D-0881AD40A34A}" srcOrd="9" destOrd="0" presId="urn:microsoft.com/office/officeart/2005/8/layout/cycle2"/>
    <dgm:cxn modelId="{8EB9C09D-3A0E-5F4A-A4D6-1B5B48ADAE48}" type="presParOf" srcId="{A5C7D78E-0212-ED4B-B16D-0881AD40A34A}" destId="{213BF3B6-B6E0-B546-8293-988D648A2A19}"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553E0F-939B-CA49-9112-760921021747}" type="doc">
      <dgm:prSet loTypeId="urn:microsoft.com/office/officeart/2005/8/layout/pyramid1" loCatId="" qsTypeId="urn:microsoft.com/office/officeart/2005/8/quickstyle/simple2" qsCatId="simple" csTypeId="urn:microsoft.com/office/officeart/2005/8/colors/accent0_3" csCatId="mainScheme" phldr="1"/>
      <dgm:spPr/>
    </dgm:pt>
    <dgm:pt modelId="{D00A3E55-5937-D449-BC09-CE67E7AA76CC}">
      <dgm:prSet phldrT="[Text]" custT="1"/>
      <dgm:spPr>
        <a:solidFill>
          <a:schemeClr val="tx2"/>
        </a:solidFill>
        <a:ln w="38100">
          <a:solidFill>
            <a:schemeClr val="bg1"/>
          </a:solidFill>
        </a:ln>
      </dgm:spPr>
      <dgm:t>
        <a:bodyPr anchor="b"/>
        <a:lstStyle/>
        <a:p>
          <a:r>
            <a:rPr lang="en-US" sz="4800" b="1" i="0">
              <a:solidFill>
                <a:schemeClr val="bg1"/>
              </a:solidFill>
              <a:latin typeface="Buckeye Sans Black" pitchFamily="2" charset="77"/>
            </a:rPr>
            <a:t>1</a:t>
          </a:r>
          <a:endParaRPr lang="en-US" sz="4800" b="1" i="0" dirty="0">
            <a:solidFill>
              <a:schemeClr val="bg1"/>
            </a:solidFill>
            <a:latin typeface="Buckeye Sans Black" pitchFamily="2" charset="77"/>
          </a:endParaRPr>
        </a:p>
      </dgm:t>
    </dgm:pt>
    <dgm:pt modelId="{06392208-D17C-BA41-89BC-7254D826F54E}" type="parTrans" cxnId="{016D6BF2-41B4-B945-9E66-806A6A4C24C4}">
      <dgm:prSet/>
      <dgm:spPr/>
      <dgm:t>
        <a:bodyPr/>
        <a:lstStyle/>
        <a:p>
          <a:endParaRPr lang="en-US">
            <a:solidFill>
              <a:schemeClr val="tx2"/>
            </a:solidFill>
          </a:endParaRPr>
        </a:p>
      </dgm:t>
    </dgm:pt>
    <dgm:pt modelId="{D5DA64C4-5AB3-BB46-BF82-7AA74C651FBD}" type="sibTrans" cxnId="{016D6BF2-41B4-B945-9E66-806A6A4C24C4}">
      <dgm:prSet/>
      <dgm:spPr/>
      <dgm:t>
        <a:bodyPr/>
        <a:lstStyle/>
        <a:p>
          <a:endParaRPr lang="en-US">
            <a:solidFill>
              <a:schemeClr val="tx2"/>
            </a:solidFill>
          </a:endParaRPr>
        </a:p>
      </dgm:t>
    </dgm:pt>
    <dgm:pt modelId="{A7E47E75-4BA2-D64D-BD53-CB6CCA39F544}">
      <dgm:prSet phldrT="[Text]" custT="1"/>
      <dgm:spPr>
        <a:solidFill>
          <a:schemeClr val="tx2"/>
        </a:solidFill>
        <a:ln w="38100">
          <a:solidFill>
            <a:schemeClr val="bg1"/>
          </a:solidFill>
        </a:ln>
      </dgm:spPr>
      <dgm:t>
        <a:bodyPr anchor="ctr"/>
        <a:lstStyle/>
        <a:p>
          <a:r>
            <a:rPr lang="en-US" sz="4800" b="1" i="0">
              <a:solidFill>
                <a:schemeClr val="bg1"/>
              </a:solidFill>
              <a:latin typeface="Buckeye Sans Black" pitchFamily="2" charset="77"/>
            </a:rPr>
            <a:t>2</a:t>
          </a:r>
          <a:endParaRPr lang="en-US" sz="4800" b="1" i="0" dirty="0">
            <a:solidFill>
              <a:schemeClr val="bg1"/>
            </a:solidFill>
            <a:latin typeface="Buckeye Sans Black" pitchFamily="2" charset="77"/>
          </a:endParaRPr>
        </a:p>
      </dgm:t>
    </dgm:pt>
    <dgm:pt modelId="{EF682E56-4BE2-E047-9FF9-F13838565F01}" type="parTrans" cxnId="{EF04E82E-3445-2F4B-AD34-0C0ECFD23D61}">
      <dgm:prSet/>
      <dgm:spPr/>
      <dgm:t>
        <a:bodyPr/>
        <a:lstStyle/>
        <a:p>
          <a:endParaRPr lang="en-US">
            <a:solidFill>
              <a:schemeClr val="tx2"/>
            </a:solidFill>
          </a:endParaRPr>
        </a:p>
      </dgm:t>
    </dgm:pt>
    <dgm:pt modelId="{08A73681-0EFD-4A46-B2E4-98577188A7C7}" type="sibTrans" cxnId="{EF04E82E-3445-2F4B-AD34-0C0ECFD23D61}">
      <dgm:prSet/>
      <dgm:spPr/>
      <dgm:t>
        <a:bodyPr/>
        <a:lstStyle/>
        <a:p>
          <a:endParaRPr lang="en-US">
            <a:solidFill>
              <a:schemeClr val="tx2"/>
            </a:solidFill>
          </a:endParaRPr>
        </a:p>
      </dgm:t>
    </dgm:pt>
    <dgm:pt modelId="{AF81B3C8-9170-1E4E-944D-D3CABFE7CFC0}">
      <dgm:prSet phldrT="[Text]" custT="1"/>
      <dgm:spPr>
        <a:solidFill>
          <a:schemeClr val="tx2"/>
        </a:solidFill>
        <a:ln w="38100">
          <a:solidFill>
            <a:schemeClr val="bg1"/>
          </a:solidFill>
        </a:ln>
      </dgm:spPr>
      <dgm:t>
        <a:bodyPr anchor="ctr"/>
        <a:lstStyle/>
        <a:p>
          <a:r>
            <a:rPr lang="en-US" sz="4800" b="1" i="0">
              <a:solidFill>
                <a:schemeClr val="bg1"/>
              </a:solidFill>
              <a:latin typeface="Buckeye Sans Black" pitchFamily="2" charset="77"/>
            </a:rPr>
            <a:t>3</a:t>
          </a:r>
          <a:endParaRPr lang="en-US" sz="4800" b="1" i="0" dirty="0">
            <a:solidFill>
              <a:schemeClr val="bg1"/>
            </a:solidFill>
            <a:latin typeface="Buckeye Sans Black" pitchFamily="2" charset="77"/>
          </a:endParaRPr>
        </a:p>
      </dgm:t>
    </dgm:pt>
    <dgm:pt modelId="{60DDE511-16AF-7740-8B75-F712DFEDC5F4}" type="parTrans" cxnId="{5589C91F-F9B7-CE44-B911-CA11F5499CD5}">
      <dgm:prSet/>
      <dgm:spPr/>
      <dgm:t>
        <a:bodyPr/>
        <a:lstStyle/>
        <a:p>
          <a:endParaRPr lang="en-US">
            <a:solidFill>
              <a:schemeClr val="tx2"/>
            </a:solidFill>
          </a:endParaRPr>
        </a:p>
      </dgm:t>
    </dgm:pt>
    <dgm:pt modelId="{2E63E1EC-8B22-1844-B1A4-43D8F7312F53}" type="sibTrans" cxnId="{5589C91F-F9B7-CE44-B911-CA11F5499CD5}">
      <dgm:prSet/>
      <dgm:spPr/>
      <dgm:t>
        <a:bodyPr/>
        <a:lstStyle/>
        <a:p>
          <a:endParaRPr lang="en-US">
            <a:solidFill>
              <a:schemeClr val="tx2"/>
            </a:solidFill>
          </a:endParaRPr>
        </a:p>
      </dgm:t>
    </dgm:pt>
    <dgm:pt modelId="{7E023C04-5FE5-C447-A386-40ADF7DAD97E}" type="pres">
      <dgm:prSet presAssocID="{5D553E0F-939B-CA49-9112-760921021747}" presName="Name0" presStyleCnt="0">
        <dgm:presLayoutVars>
          <dgm:dir/>
          <dgm:animLvl val="lvl"/>
          <dgm:resizeHandles val="exact"/>
        </dgm:presLayoutVars>
      </dgm:prSet>
      <dgm:spPr/>
    </dgm:pt>
    <dgm:pt modelId="{F251A0FA-7106-7C4F-97FA-390279CB3933}" type="pres">
      <dgm:prSet presAssocID="{D00A3E55-5937-D449-BC09-CE67E7AA76CC}" presName="Name8" presStyleCnt="0"/>
      <dgm:spPr/>
    </dgm:pt>
    <dgm:pt modelId="{BFC9C259-DC96-DA47-AA94-CB9D19B60130}" type="pres">
      <dgm:prSet presAssocID="{D00A3E55-5937-D449-BC09-CE67E7AA76CC}" presName="level" presStyleLbl="node1" presStyleIdx="0" presStyleCnt="3">
        <dgm:presLayoutVars>
          <dgm:chMax val="1"/>
          <dgm:bulletEnabled val="1"/>
        </dgm:presLayoutVars>
      </dgm:prSet>
      <dgm:spPr/>
    </dgm:pt>
    <dgm:pt modelId="{8A87893D-2D9E-174A-BD26-B71ED88DF584}" type="pres">
      <dgm:prSet presAssocID="{D00A3E55-5937-D449-BC09-CE67E7AA76CC}" presName="levelTx" presStyleLbl="revTx" presStyleIdx="0" presStyleCnt="0">
        <dgm:presLayoutVars>
          <dgm:chMax val="1"/>
          <dgm:bulletEnabled val="1"/>
        </dgm:presLayoutVars>
      </dgm:prSet>
      <dgm:spPr/>
    </dgm:pt>
    <dgm:pt modelId="{12C7A627-EB01-7646-8008-ABAD007AE59A}" type="pres">
      <dgm:prSet presAssocID="{A7E47E75-4BA2-D64D-BD53-CB6CCA39F544}" presName="Name8" presStyleCnt="0"/>
      <dgm:spPr/>
    </dgm:pt>
    <dgm:pt modelId="{FC22B6EF-08BD-784D-B30D-A21680EA7156}" type="pres">
      <dgm:prSet presAssocID="{A7E47E75-4BA2-D64D-BD53-CB6CCA39F544}" presName="level" presStyleLbl="node1" presStyleIdx="1" presStyleCnt="3">
        <dgm:presLayoutVars>
          <dgm:chMax val="1"/>
          <dgm:bulletEnabled val="1"/>
        </dgm:presLayoutVars>
      </dgm:prSet>
      <dgm:spPr/>
    </dgm:pt>
    <dgm:pt modelId="{3F33C48B-71E9-2B40-B052-68444CB9074C}" type="pres">
      <dgm:prSet presAssocID="{A7E47E75-4BA2-D64D-BD53-CB6CCA39F544}" presName="levelTx" presStyleLbl="revTx" presStyleIdx="0" presStyleCnt="0">
        <dgm:presLayoutVars>
          <dgm:chMax val="1"/>
          <dgm:bulletEnabled val="1"/>
        </dgm:presLayoutVars>
      </dgm:prSet>
      <dgm:spPr/>
    </dgm:pt>
    <dgm:pt modelId="{1FDC2B97-E148-174D-9C2F-B4BE639C8424}" type="pres">
      <dgm:prSet presAssocID="{AF81B3C8-9170-1E4E-944D-D3CABFE7CFC0}" presName="Name8" presStyleCnt="0"/>
      <dgm:spPr/>
    </dgm:pt>
    <dgm:pt modelId="{41EAFFC9-4CDB-804E-9F41-51B751909FF5}" type="pres">
      <dgm:prSet presAssocID="{AF81B3C8-9170-1E4E-944D-D3CABFE7CFC0}" presName="level" presStyleLbl="node1" presStyleIdx="2" presStyleCnt="3">
        <dgm:presLayoutVars>
          <dgm:chMax val="1"/>
          <dgm:bulletEnabled val="1"/>
        </dgm:presLayoutVars>
      </dgm:prSet>
      <dgm:spPr/>
    </dgm:pt>
    <dgm:pt modelId="{38BCBB9D-AF52-7D44-86C8-1D42EF928436}" type="pres">
      <dgm:prSet presAssocID="{AF81B3C8-9170-1E4E-944D-D3CABFE7CFC0}" presName="levelTx" presStyleLbl="revTx" presStyleIdx="0" presStyleCnt="0">
        <dgm:presLayoutVars>
          <dgm:chMax val="1"/>
          <dgm:bulletEnabled val="1"/>
        </dgm:presLayoutVars>
      </dgm:prSet>
      <dgm:spPr/>
    </dgm:pt>
  </dgm:ptLst>
  <dgm:cxnLst>
    <dgm:cxn modelId="{CBC74605-9770-4841-BA5B-285C1920E373}" type="presOf" srcId="{AF81B3C8-9170-1E4E-944D-D3CABFE7CFC0}" destId="{38BCBB9D-AF52-7D44-86C8-1D42EF928436}" srcOrd="1" destOrd="0" presId="urn:microsoft.com/office/officeart/2005/8/layout/pyramid1"/>
    <dgm:cxn modelId="{3DA0C41A-F3B6-5142-9A87-B1C6366DA520}" type="presOf" srcId="{D00A3E55-5937-D449-BC09-CE67E7AA76CC}" destId="{8A87893D-2D9E-174A-BD26-B71ED88DF584}" srcOrd="1" destOrd="0" presId="urn:microsoft.com/office/officeart/2005/8/layout/pyramid1"/>
    <dgm:cxn modelId="{5589C91F-F9B7-CE44-B911-CA11F5499CD5}" srcId="{5D553E0F-939B-CA49-9112-760921021747}" destId="{AF81B3C8-9170-1E4E-944D-D3CABFE7CFC0}" srcOrd="2" destOrd="0" parTransId="{60DDE511-16AF-7740-8B75-F712DFEDC5F4}" sibTransId="{2E63E1EC-8B22-1844-B1A4-43D8F7312F53}"/>
    <dgm:cxn modelId="{B5628529-625B-2947-8DC1-00BD13DCBCC0}" type="presOf" srcId="{AF81B3C8-9170-1E4E-944D-D3CABFE7CFC0}" destId="{41EAFFC9-4CDB-804E-9F41-51B751909FF5}" srcOrd="0" destOrd="0" presId="urn:microsoft.com/office/officeart/2005/8/layout/pyramid1"/>
    <dgm:cxn modelId="{EF04E82E-3445-2F4B-AD34-0C0ECFD23D61}" srcId="{5D553E0F-939B-CA49-9112-760921021747}" destId="{A7E47E75-4BA2-D64D-BD53-CB6CCA39F544}" srcOrd="1" destOrd="0" parTransId="{EF682E56-4BE2-E047-9FF9-F13838565F01}" sibTransId="{08A73681-0EFD-4A46-B2E4-98577188A7C7}"/>
    <dgm:cxn modelId="{DC5A8D54-D3F4-7B46-A4CB-E46F63D373FC}" type="presOf" srcId="{A7E47E75-4BA2-D64D-BD53-CB6CCA39F544}" destId="{FC22B6EF-08BD-784D-B30D-A21680EA7156}" srcOrd="0" destOrd="0" presId="urn:microsoft.com/office/officeart/2005/8/layout/pyramid1"/>
    <dgm:cxn modelId="{F46A2A81-F781-C346-9B72-73811CDC9409}" type="presOf" srcId="{A7E47E75-4BA2-D64D-BD53-CB6CCA39F544}" destId="{3F33C48B-71E9-2B40-B052-68444CB9074C}" srcOrd="1" destOrd="0" presId="urn:microsoft.com/office/officeart/2005/8/layout/pyramid1"/>
    <dgm:cxn modelId="{BA930493-0119-B94E-9146-BA818071E744}" type="presOf" srcId="{5D553E0F-939B-CA49-9112-760921021747}" destId="{7E023C04-5FE5-C447-A386-40ADF7DAD97E}" srcOrd="0" destOrd="0" presId="urn:microsoft.com/office/officeart/2005/8/layout/pyramid1"/>
    <dgm:cxn modelId="{AAB59FD7-ED15-6444-92E3-09134410F8FE}" type="presOf" srcId="{D00A3E55-5937-D449-BC09-CE67E7AA76CC}" destId="{BFC9C259-DC96-DA47-AA94-CB9D19B60130}" srcOrd="0" destOrd="0" presId="urn:microsoft.com/office/officeart/2005/8/layout/pyramid1"/>
    <dgm:cxn modelId="{016D6BF2-41B4-B945-9E66-806A6A4C24C4}" srcId="{5D553E0F-939B-CA49-9112-760921021747}" destId="{D00A3E55-5937-D449-BC09-CE67E7AA76CC}" srcOrd="0" destOrd="0" parTransId="{06392208-D17C-BA41-89BC-7254D826F54E}" sibTransId="{D5DA64C4-5AB3-BB46-BF82-7AA74C651FBD}"/>
    <dgm:cxn modelId="{64C44992-6231-AC4C-9DBC-881426724490}" type="presParOf" srcId="{7E023C04-5FE5-C447-A386-40ADF7DAD97E}" destId="{F251A0FA-7106-7C4F-97FA-390279CB3933}" srcOrd="0" destOrd="0" presId="urn:microsoft.com/office/officeart/2005/8/layout/pyramid1"/>
    <dgm:cxn modelId="{3F162A42-08AC-4941-AC7A-63056D34BADE}" type="presParOf" srcId="{F251A0FA-7106-7C4F-97FA-390279CB3933}" destId="{BFC9C259-DC96-DA47-AA94-CB9D19B60130}" srcOrd="0" destOrd="0" presId="urn:microsoft.com/office/officeart/2005/8/layout/pyramid1"/>
    <dgm:cxn modelId="{10F9434B-36AE-8A44-BBE1-F04A6E120C80}" type="presParOf" srcId="{F251A0FA-7106-7C4F-97FA-390279CB3933}" destId="{8A87893D-2D9E-174A-BD26-B71ED88DF584}" srcOrd="1" destOrd="0" presId="urn:microsoft.com/office/officeart/2005/8/layout/pyramid1"/>
    <dgm:cxn modelId="{B058DAA5-6ED0-8B4C-99BE-65CF09D88C97}" type="presParOf" srcId="{7E023C04-5FE5-C447-A386-40ADF7DAD97E}" destId="{12C7A627-EB01-7646-8008-ABAD007AE59A}" srcOrd="1" destOrd="0" presId="urn:microsoft.com/office/officeart/2005/8/layout/pyramid1"/>
    <dgm:cxn modelId="{65FC2AC8-8EA3-EC45-A415-1A0E678030C2}" type="presParOf" srcId="{12C7A627-EB01-7646-8008-ABAD007AE59A}" destId="{FC22B6EF-08BD-784D-B30D-A21680EA7156}" srcOrd="0" destOrd="0" presId="urn:microsoft.com/office/officeart/2005/8/layout/pyramid1"/>
    <dgm:cxn modelId="{7484E1B0-2EB7-F947-960A-7BD4A07D2CB3}" type="presParOf" srcId="{12C7A627-EB01-7646-8008-ABAD007AE59A}" destId="{3F33C48B-71E9-2B40-B052-68444CB9074C}" srcOrd="1" destOrd="0" presId="urn:microsoft.com/office/officeart/2005/8/layout/pyramid1"/>
    <dgm:cxn modelId="{FF5DF3A0-CB80-6F4B-999B-95FAC0349FAB}" type="presParOf" srcId="{7E023C04-5FE5-C447-A386-40ADF7DAD97E}" destId="{1FDC2B97-E148-174D-9C2F-B4BE639C8424}" srcOrd="2" destOrd="0" presId="urn:microsoft.com/office/officeart/2005/8/layout/pyramid1"/>
    <dgm:cxn modelId="{2212530D-DCC6-A34B-9F54-D3F50FEF955F}" type="presParOf" srcId="{1FDC2B97-E148-174D-9C2F-B4BE639C8424}" destId="{41EAFFC9-4CDB-804E-9F41-51B751909FF5}" srcOrd="0" destOrd="0" presId="urn:microsoft.com/office/officeart/2005/8/layout/pyramid1"/>
    <dgm:cxn modelId="{C9DFCDCA-3588-0C4C-A03E-BBE942E3555A}" type="presParOf" srcId="{1FDC2B97-E148-174D-9C2F-B4BE639C8424}" destId="{38BCBB9D-AF52-7D44-86C8-1D42EF92843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784E2-7218-BE4E-B8B2-C0EC95737E02}">
      <dsp:nvSpPr>
        <dsp:cNvPr id="0" name=""/>
        <dsp:cNvSpPr/>
      </dsp:nvSpPr>
      <dsp:spPr>
        <a:xfrm>
          <a:off x="2566"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Plan and Foundational Design</a:t>
          </a:r>
        </a:p>
      </dsp:txBody>
      <dsp:txXfrm>
        <a:off x="459370" y="160651"/>
        <a:ext cx="1370412" cy="913607"/>
      </dsp:txXfrm>
    </dsp:sp>
    <dsp:sp modelId="{71BDFDB3-EB0A-D54D-A521-5E12F0A5CCAC}">
      <dsp:nvSpPr>
        <dsp:cNvPr id="0" name=""/>
        <dsp:cNvSpPr/>
      </dsp:nvSpPr>
      <dsp:spPr>
        <a:xfrm>
          <a:off x="2058183" y="160651"/>
          <a:ext cx="2284019" cy="913607"/>
        </a:xfrm>
        <a:prstGeom prst="chevron">
          <a:avLst/>
        </a:prstGeom>
        <a:solidFill>
          <a:schemeClr val="tx2"/>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solidFill>
                <a:schemeClr val="bg1"/>
              </a:solidFill>
              <a:latin typeface="Buckeye Sans ExtraBold" pitchFamily="2" charset="77"/>
            </a:rPr>
            <a:t>Architect</a:t>
          </a:r>
          <a:endParaRPr lang="en-US" sz="1800" b="0" i="0" kern="1200" dirty="0">
            <a:solidFill>
              <a:schemeClr val="bg1"/>
            </a:solidFill>
            <a:latin typeface="Buckeye Sans ExtraBold" pitchFamily="2" charset="77"/>
          </a:endParaRPr>
        </a:p>
      </dsp:txBody>
      <dsp:txXfrm>
        <a:off x="2514987" y="160651"/>
        <a:ext cx="1370412" cy="913607"/>
      </dsp:txXfrm>
    </dsp:sp>
    <dsp:sp modelId="{EEF3C86D-6428-C844-BFC0-3E65F4F3E1C7}">
      <dsp:nvSpPr>
        <dsp:cNvPr id="0" name=""/>
        <dsp:cNvSpPr/>
      </dsp:nvSpPr>
      <dsp:spPr>
        <a:xfrm>
          <a:off x="4113801"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Configure and Prototype</a:t>
          </a:r>
          <a:endParaRPr lang="en-US" sz="1600" b="1" kern="1200" dirty="0"/>
        </a:p>
      </dsp:txBody>
      <dsp:txXfrm>
        <a:off x="4570605" y="160651"/>
        <a:ext cx="1370412" cy="913607"/>
      </dsp:txXfrm>
    </dsp:sp>
    <dsp:sp modelId="{F12AFFCD-8661-594E-BF57-94D7D8490F31}">
      <dsp:nvSpPr>
        <dsp:cNvPr id="0" name=""/>
        <dsp:cNvSpPr/>
      </dsp:nvSpPr>
      <dsp:spPr>
        <a:xfrm>
          <a:off x="6169418"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Testing</a:t>
          </a:r>
          <a:endParaRPr lang="en-US" sz="1600" b="1" kern="1200" dirty="0"/>
        </a:p>
      </dsp:txBody>
      <dsp:txXfrm>
        <a:off x="6626222" y="160651"/>
        <a:ext cx="1370412" cy="913607"/>
      </dsp:txXfrm>
    </dsp:sp>
    <dsp:sp modelId="{B099A044-A77B-7D40-B023-451EA764FEAB}">
      <dsp:nvSpPr>
        <dsp:cNvPr id="0" name=""/>
        <dsp:cNvSpPr/>
      </dsp:nvSpPr>
      <dsp:spPr>
        <a:xfrm>
          <a:off x="8225036"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Deployment</a:t>
          </a:r>
          <a:endParaRPr lang="en-US" sz="1600" b="1" kern="1200" dirty="0"/>
        </a:p>
      </dsp:txBody>
      <dsp:txXfrm>
        <a:off x="8681840" y="160651"/>
        <a:ext cx="1370412" cy="913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5D577-4F1E-5C40-BEFA-8D928750D7E2}">
      <dsp:nvSpPr>
        <dsp:cNvPr id="0" name=""/>
        <dsp:cNvSpPr/>
      </dsp:nvSpPr>
      <dsp:spPr>
        <a:xfrm>
          <a:off x="1013251"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Plan</a:t>
          </a:r>
        </a:p>
        <a:p>
          <a:pPr marL="114300" lvl="1" indent="-114300" algn="l" defTabSz="666750">
            <a:lnSpc>
              <a:spcPct val="90000"/>
            </a:lnSpc>
            <a:spcBef>
              <a:spcPct val="0"/>
            </a:spcBef>
            <a:spcAft>
              <a:spcPct val="15000"/>
            </a:spcAft>
            <a:buChar char="•"/>
          </a:pPr>
          <a:r>
            <a:rPr lang="en-US" sz="1500" b="0" kern="1200"/>
            <a:t>Design</a:t>
          </a:r>
          <a:endParaRPr lang="en-US" sz="1500" b="0" kern="1200" dirty="0"/>
        </a:p>
      </dsp:txBody>
      <dsp:txXfrm>
        <a:off x="1537611" y="395994"/>
        <a:ext cx="1052361" cy="1041439"/>
      </dsp:txXfrm>
    </dsp:sp>
    <dsp:sp modelId="{EF0A21BB-4B2C-E446-B049-B969EFECB03C}">
      <dsp:nvSpPr>
        <dsp:cNvPr id="0" name=""/>
        <dsp:cNvSpPr/>
      </dsp:nvSpPr>
      <dsp:spPr>
        <a:xfrm>
          <a:off x="78977" y="229497"/>
          <a:ext cx="1374432" cy="1374432"/>
        </a:xfrm>
        <a:prstGeom prst="ellipse">
          <a:avLst/>
        </a:prstGeom>
        <a:solidFill>
          <a:schemeClr val="bg1"/>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tx2"/>
              </a:solidFill>
              <a:latin typeface="Buckeye Sans ExtraBold" pitchFamily="2" charset="77"/>
            </a:rPr>
            <a:t>Phase 1</a:t>
          </a:r>
        </a:p>
      </dsp:txBody>
      <dsp:txXfrm>
        <a:off x="280258" y="430778"/>
        <a:ext cx="971870" cy="971870"/>
      </dsp:txXfrm>
    </dsp:sp>
    <dsp:sp modelId="{A23B54D5-F903-134F-99F9-760346DB3E88}">
      <dsp:nvSpPr>
        <dsp:cNvPr id="0" name=""/>
        <dsp:cNvSpPr/>
      </dsp:nvSpPr>
      <dsp:spPr>
        <a:xfrm>
          <a:off x="4158809"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Configure</a:t>
          </a:r>
        </a:p>
        <a:p>
          <a:pPr marL="114300" lvl="1" indent="-114300" algn="l" defTabSz="666750">
            <a:lnSpc>
              <a:spcPct val="90000"/>
            </a:lnSpc>
            <a:spcBef>
              <a:spcPct val="0"/>
            </a:spcBef>
            <a:spcAft>
              <a:spcPct val="15000"/>
            </a:spcAft>
            <a:buChar char="•"/>
          </a:pPr>
          <a:r>
            <a:rPr lang="en-US" sz="1500" b="0" kern="1200" dirty="0"/>
            <a:t>Prototype</a:t>
          </a:r>
        </a:p>
      </dsp:txBody>
      <dsp:txXfrm>
        <a:off x="4683169" y="395994"/>
        <a:ext cx="1052361" cy="1041439"/>
      </dsp:txXfrm>
    </dsp:sp>
    <dsp:sp modelId="{0FB83317-DF75-3549-A2BC-E6D49BCDF79A}">
      <dsp:nvSpPr>
        <dsp:cNvPr id="0" name=""/>
        <dsp:cNvSpPr/>
      </dsp:nvSpPr>
      <dsp:spPr>
        <a:xfrm>
          <a:off x="3237487" y="229497"/>
          <a:ext cx="1374432" cy="1374432"/>
        </a:xfrm>
        <a:prstGeom prst="ellipse">
          <a:avLst/>
        </a:prstGeom>
        <a:solidFill>
          <a:schemeClr val="dk2">
            <a:hueOff val="0"/>
            <a:satOff val="0"/>
            <a:lumOff val="0"/>
            <a:alphaOff val="0"/>
          </a:schemeClr>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i="0" kern="1200">
              <a:latin typeface="Buckeye Sans ExtraBold" pitchFamily="2" charset="77"/>
            </a:rPr>
            <a:t>Phase 2</a:t>
          </a:r>
          <a:endParaRPr lang="en-US" sz="2300" b="0" i="0" kern="1200" dirty="0">
            <a:latin typeface="Buckeye Sans ExtraBold" pitchFamily="2" charset="77"/>
          </a:endParaRPr>
        </a:p>
      </dsp:txBody>
      <dsp:txXfrm>
        <a:off x="3438768" y="430778"/>
        <a:ext cx="971870" cy="971870"/>
      </dsp:txXfrm>
    </dsp:sp>
    <dsp:sp modelId="{E0A07CAE-96FB-CE48-A4B9-587BC189851D}">
      <dsp:nvSpPr>
        <dsp:cNvPr id="0" name=""/>
        <dsp:cNvSpPr/>
      </dsp:nvSpPr>
      <dsp:spPr>
        <a:xfrm>
          <a:off x="7332683"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Test</a:t>
          </a:r>
        </a:p>
        <a:p>
          <a:pPr marL="114300" lvl="1" indent="-114300" algn="l" defTabSz="666750">
            <a:lnSpc>
              <a:spcPct val="90000"/>
            </a:lnSpc>
            <a:spcBef>
              <a:spcPct val="0"/>
            </a:spcBef>
            <a:spcAft>
              <a:spcPct val="15000"/>
            </a:spcAft>
            <a:buChar char="•"/>
          </a:pPr>
          <a:r>
            <a:rPr lang="en-US" sz="1500" b="0" kern="1200" dirty="0"/>
            <a:t>Deploy</a:t>
          </a:r>
        </a:p>
      </dsp:txBody>
      <dsp:txXfrm>
        <a:off x="7857043" y="395994"/>
        <a:ext cx="1052361" cy="1041439"/>
      </dsp:txXfrm>
    </dsp:sp>
    <dsp:sp modelId="{F3D9F196-1566-A44E-98C9-EDDFF7340023}">
      <dsp:nvSpPr>
        <dsp:cNvPr id="0" name=""/>
        <dsp:cNvSpPr/>
      </dsp:nvSpPr>
      <dsp:spPr>
        <a:xfrm>
          <a:off x="6411507" y="229497"/>
          <a:ext cx="1374432" cy="1374432"/>
        </a:xfrm>
        <a:prstGeom prst="ellipse">
          <a:avLst/>
        </a:prstGeom>
        <a:solidFill>
          <a:schemeClr val="bg1"/>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i="0" kern="1200">
              <a:solidFill>
                <a:schemeClr val="tx2"/>
              </a:solidFill>
              <a:latin typeface="Buckeye Sans ExtraBold" pitchFamily="2" charset="77"/>
            </a:rPr>
            <a:t>Phase 3</a:t>
          </a:r>
          <a:endParaRPr lang="en-US" sz="2300" b="1" i="0" kern="1200" dirty="0">
            <a:solidFill>
              <a:schemeClr val="tx2"/>
            </a:solidFill>
            <a:latin typeface="Buckeye Sans ExtraBold" pitchFamily="2" charset="77"/>
          </a:endParaRPr>
        </a:p>
      </dsp:txBody>
      <dsp:txXfrm>
        <a:off x="6612788" y="430778"/>
        <a:ext cx="971870" cy="971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0316-31C9-944D-BB87-C3A0702AE8D3}">
      <dsp:nvSpPr>
        <dsp:cNvPr id="0" name=""/>
        <dsp:cNvSpPr/>
      </dsp:nvSpPr>
      <dsp:spPr>
        <a:xfrm>
          <a:off x="1943546" y="95772"/>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Analyze</a:t>
          </a:r>
          <a:endParaRPr lang="en-US" sz="1700" b="1" i="0" kern="1200" dirty="0">
            <a:latin typeface="Buckeye Sans ExtraBold" pitchFamily="2" charset="77"/>
          </a:endParaRPr>
        </a:p>
      </dsp:txBody>
      <dsp:txXfrm>
        <a:off x="2177759" y="329985"/>
        <a:ext cx="1130881" cy="1130881"/>
      </dsp:txXfrm>
    </dsp:sp>
    <dsp:sp modelId="{07407666-97C4-324A-86AE-AEF9042D2F61}">
      <dsp:nvSpPr>
        <dsp:cNvPr id="0" name=""/>
        <dsp:cNvSpPr/>
      </dsp:nvSpPr>
      <dsp:spPr>
        <a:xfrm rot="2160000">
          <a:off x="3492312" y="1324256"/>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04492" y="1394723"/>
        <a:ext cx="297618" cy="323860"/>
      </dsp:txXfrm>
    </dsp:sp>
    <dsp:sp modelId="{212C7860-AE44-1D4B-A9BA-4DCBE5DF4222}">
      <dsp:nvSpPr>
        <dsp:cNvPr id="0" name=""/>
        <dsp:cNvSpPr/>
      </dsp:nvSpPr>
      <dsp:spPr>
        <a:xfrm>
          <a:off x="3886411" y="1507346"/>
          <a:ext cx="1599307" cy="1599307"/>
        </a:xfrm>
        <a:prstGeom prst="ellipse">
          <a:avLst/>
        </a:prstGeom>
        <a:solidFill>
          <a:schemeClr val="tx2"/>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a:solidFill>
                <a:schemeClr val="bg2"/>
              </a:solidFill>
              <a:latin typeface="Buckeye Sans ExtraBold" pitchFamily="2" charset="77"/>
            </a:rPr>
            <a:t>Design</a:t>
          </a:r>
          <a:endParaRPr lang="en-US" sz="2400" b="1" i="0" kern="1200" dirty="0">
            <a:solidFill>
              <a:schemeClr val="bg2"/>
            </a:solidFill>
            <a:latin typeface="Buckeye Sans ExtraBold" pitchFamily="2" charset="77"/>
          </a:endParaRPr>
        </a:p>
      </dsp:txBody>
      <dsp:txXfrm>
        <a:off x="4120624" y="1741559"/>
        <a:ext cx="1130881" cy="1130881"/>
      </dsp:txXfrm>
    </dsp:sp>
    <dsp:sp modelId="{6C0E933F-2965-7D4D-B23B-FF754AF4BEF7}">
      <dsp:nvSpPr>
        <dsp:cNvPr id="0" name=""/>
        <dsp:cNvSpPr/>
      </dsp:nvSpPr>
      <dsp:spPr>
        <a:xfrm rot="6480000">
          <a:off x="4106144" y="3167659"/>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89627" y="3214958"/>
        <a:ext cx="297618" cy="323860"/>
      </dsp:txXfrm>
    </dsp:sp>
    <dsp:sp modelId="{48B97CDF-0A07-3B40-9057-999DBF8AF7B5}">
      <dsp:nvSpPr>
        <dsp:cNvPr id="0" name=""/>
        <dsp:cNvSpPr/>
      </dsp:nvSpPr>
      <dsp:spPr>
        <a:xfrm>
          <a:off x="3144302" y="3791320"/>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Develop</a:t>
          </a:r>
          <a:endParaRPr lang="en-US" sz="1700" b="1" i="0" kern="1200" dirty="0">
            <a:latin typeface="Buckeye Sans ExtraBold" pitchFamily="2" charset="77"/>
          </a:endParaRPr>
        </a:p>
      </dsp:txBody>
      <dsp:txXfrm>
        <a:off x="3378515" y="4025533"/>
        <a:ext cx="1130881" cy="1130881"/>
      </dsp:txXfrm>
    </dsp:sp>
    <dsp:sp modelId="{F0888288-F72B-7D40-86CC-6D0DCA3C0816}">
      <dsp:nvSpPr>
        <dsp:cNvPr id="0" name=""/>
        <dsp:cNvSpPr/>
      </dsp:nvSpPr>
      <dsp:spPr>
        <a:xfrm rot="10800000">
          <a:off x="2542648" y="4321090"/>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670199" y="4429043"/>
        <a:ext cx="297618" cy="323860"/>
      </dsp:txXfrm>
    </dsp:sp>
    <dsp:sp modelId="{EF0F998E-DC3C-EC46-A5F7-E548AB6557B5}">
      <dsp:nvSpPr>
        <dsp:cNvPr id="0" name=""/>
        <dsp:cNvSpPr/>
      </dsp:nvSpPr>
      <dsp:spPr>
        <a:xfrm>
          <a:off x="742790" y="3791320"/>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Implement</a:t>
          </a:r>
          <a:endParaRPr lang="en-US" sz="1700" b="1" i="0" kern="1200" dirty="0">
            <a:latin typeface="Buckeye Sans ExtraBold" pitchFamily="2" charset="77"/>
          </a:endParaRPr>
        </a:p>
      </dsp:txBody>
      <dsp:txXfrm>
        <a:off x="977003" y="4025533"/>
        <a:ext cx="1130881" cy="1130881"/>
      </dsp:txXfrm>
    </dsp:sp>
    <dsp:sp modelId="{BF565402-331E-734D-8B65-430832DAEEFB}">
      <dsp:nvSpPr>
        <dsp:cNvPr id="0" name=""/>
        <dsp:cNvSpPr/>
      </dsp:nvSpPr>
      <dsp:spPr>
        <a:xfrm rot="15120000">
          <a:off x="962523" y="3190547"/>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046006" y="3359154"/>
        <a:ext cx="297618" cy="323860"/>
      </dsp:txXfrm>
    </dsp:sp>
    <dsp:sp modelId="{A5B1B6DB-A888-E04D-8C64-0A83938DFF34}">
      <dsp:nvSpPr>
        <dsp:cNvPr id="0" name=""/>
        <dsp:cNvSpPr/>
      </dsp:nvSpPr>
      <dsp:spPr>
        <a:xfrm>
          <a:off x="681" y="1507346"/>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Evaluate</a:t>
          </a:r>
          <a:endParaRPr lang="en-US" sz="1700" b="1" i="0" kern="1200" dirty="0">
            <a:latin typeface="Buckeye Sans ExtraBold" pitchFamily="2" charset="77"/>
          </a:endParaRPr>
        </a:p>
      </dsp:txBody>
      <dsp:txXfrm>
        <a:off x="234894" y="1741559"/>
        <a:ext cx="1130881" cy="1130881"/>
      </dsp:txXfrm>
    </dsp:sp>
    <dsp:sp modelId="{A5C7D78E-0212-ED4B-B16D-0881AD40A34A}">
      <dsp:nvSpPr>
        <dsp:cNvPr id="0" name=""/>
        <dsp:cNvSpPr/>
      </dsp:nvSpPr>
      <dsp:spPr>
        <a:xfrm rot="19440000">
          <a:off x="1549448" y="1338402"/>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61628" y="1483841"/>
        <a:ext cx="297618" cy="323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C259-DC96-DA47-AA94-CB9D19B60130}">
      <dsp:nvSpPr>
        <dsp:cNvPr id="0" name=""/>
        <dsp:cNvSpPr/>
      </dsp:nvSpPr>
      <dsp:spPr>
        <a:xfrm>
          <a:off x="1523999" y="0"/>
          <a:ext cx="1524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b"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1</a:t>
          </a:r>
          <a:endParaRPr lang="en-US" sz="4800" b="1" i="0" kern="1200" dirty="0">
            <a:solidFill>
              <a:schemeClr val="bg1"/>
            </a:solidFill>
            <a:latin typeface="Buckeye Sans Black" pitchFamily="2" charset="77"/>
          </a:endParaRPr>
        </a:p>
      </dsp:txBody>
      <dsp:txXfrm>
        <a:off x="1523999" y="0"/>
        <a:ext cx="1524000" cy="1524000"/>
      </dsp:txXfrm>
    </dsp:sp>
    <dsp:sp modelId="{FC22B6EF-08BD-784D-B30D-A21680EA7156}">
      <dsp:nvSpPr>
        <dsp:cNvPr id="0" name=""/>
        <dsp:cNvSpPr/>
      </dsp:nvSpPr>
      <dsp:spPr>
        <a:xfrm>
          <a:off x="761999" y="1523999"/>
          <a:ext cx="3048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2</a:t>
          </a:r>
          <a:endParaRPr lang="en-US" sz="4800" b="1" i="0" kern="1200" dirty="0">
            <a:solidFill>
              <a:schemeClr val="bg1"/>
            </a:solidFill>
            <a:latin typeface="Buckeye Sans Black" pitchFamily="2" charset="77"/>
          </a:endParaRPr>
        </a:p>
      </dsp:txBody>
      <dsp:txXfrm>
        <a:off x="1295399" y="1523999"/>
        <a:ext cx="1981200" cy="1524000"/>
      </dsp:txXfrm>
    </dsp:sp>
    <dsp:sp modelId="{41EAFFC9-4CDB-804E-9F41-51B751909FF5}">
      <dsp:nvSpPr>
        <dsp:cNvPr id="0" name=""/>
        <dsp:cNvSpPr/>
      </dsp:nvSpPr>
      <dsp:spPr>
        <a:xfrm>
          <a:off x="0" y="3047999"/>
          <a:ext cx="4572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3</a:t>
          </a:r>
          <a:endParaRPr lang="en-US" sz="4800" b="1" i="0" kern="1200" dirty="0">
            <a:solidFill>
              <a:schemeClr val="bg1"/>
            </a:solidFill>
            <a:latin typeface="Buckeye Sans Black" pitchFamily="2" charset="77"/>
          </a:endParaRPr>
        </a:p>
      </dsp:txBody>
      <dsp:txXfrm>
        <a:off x="800099" y="3047999"/>
        <a:ext cx="2971800"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Buckeye Sans" pitchFamily="2" charset="77"/>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529286-6EA3-4D64-9B3E-72BBA6F05B1E}" type="datetimeFigureOut">
              <a:rPr lang="en-US" smtClean="0">
                <a:latin typeface="Buckeye Sans" pitchFamily="2" charset="77"/>
              </a:rPr>
              <a:t>4/22/2022</a:t>
            </a:fld>
            <a:endParaRPr lang="en-US" dirty="0">
              <a:latin typeface="Buckeye Sans" pitchFamily="2" charset="77"/>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Buckeye Sans" pitchFamily="2" charset="77"/>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0DD71A-418C-4AA8-85AF-49C08B99B92D}" type="slidenum">
              <a:rPr lang="en-US" smtClean="0">
                <a:latin typeface="Buckeye Sans" pitchFamily="2" charset="77"/>
              </a:rPr>
              <a:t>‹#›</a:t>
            </a:fld>
            <a:endParaRPr lang="en-US" dirty="0">
              <a:latin typeface="Buckeye Sans" pitchFamily="2" charset="77"/>
            </a:endParaRPr>
          </a:p>
        </p:txBody>
      </p:sp>
    </p:spTree>
    <p:extLst>
      <p:ext uri="{BB962C8B-B14F-4D97-AF65-F5344CB8AC3E}">
        <p14:creationId xmlns:p14="http://schemas.microsoft.com/office/powerpoint/2010/main" val="913560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uckeye Sans"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uckeye Sans" pitchFamily="2" charset="77"/>
              </a:defRPr>
            </a:lvl1pPr>
          </a:lstStyle>
          <a:p>
            <a:fld id="{B535594D-CF47-449E-B140-14751C91677D}" type="datetimeFigureOut">
              <a:rPr lang="en-US" smtClean="0"/>
              <a:pPr/>
              <a:t>4/22/2022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uckeye Sans"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uckeye Sans" pitchFamily="2" charset="77"/>
              </a:defRPr>
            </a:lvl1pPr>
          </a:lstStyle>
          <a:p>
            <a:fld id="{43411ABD-AF0A-4D0D-8CF4-EFB4A1900856}" type="slidenum">
              <a:rPr lang="en-US" smtClean="0"/>
              <a:pPr/>
              <a:t>‹#›</a:t>
            </a:fld>
            <a:endParaRPr lang="en-US" dirty="0"/>
          </a:p>
        </p:txBody>
      </p:sp>
    </p:spTree>
    <p:extLst>
      <p:ext uri="{BB962C8B-B14F-4D97-AF65-F5344CB8AC3E}">
        <p14:creationId xmlns:p14="http://schemas.microsoft.com/office/powerpoint/2010/main" val="3423305116"/>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b="0" i="0" kern="1200">
        <a:solidFill>
          <a:schemeClr val="tx1"/>
        </a:solidFill>
        <a:latin typeface="Buckeye Sans" pitchFamily="2" charset="77"/>
        <a:ea typeface="+mn-ea"/>
        <a:cs typeface="+mn-cs"/>
      </a:defRPr>
    </a:lvl1pPr>
    <a:lvl2pPr marL="457189" algn="l" defTabSz="914377" rtl="0" eaLnBrk="1" latinLnBrk="0" hangingPunct="1">
      <a:defRPr sz="1200" b="0" i="0" kern="1200">
        <a:solidFill>
          <a:schemeClr val="tx1"/>
        </a:solidFill>
        <a:latin typeface="Buckeye Sans" pitchFamily="2" charset="77"/>
        <a:ea typeface="+mn-ea"/>
        <a:cs typeface="+mn-cs"/>
      </a:defRPr>
    </a:lvl2pPr>
    <a:lvl3pPr marL="914377" algn="l" defTabSz="914377" rtl="0" eaLnBrk="1" latinLnBrk="0" hangingPunct="1">
      <a:defRPr sz="1200" b="0" i="0" kern="1200">
        <a:solidFill>
          <a:schemeClr val="tx1"/>
        </a:solidFill>
        <a:latin typeface="Buckeye Sans" pitchFamily="2" charset="77"/>
        <a:ea typeface="+mn-ea"/>
        <a:cs typeface="+mn-cs"/>
      </a:defRPr>
    </a:lvl3pPr>
    <a:lvl4pPr marL="1371566" algn="l" defTabSz="914377" rtl="0" eaLnBrk="1" latinLnBrk="0" hangingPunct="1">
      <a:defRPr sz="1200" b="0" i="0" kern="1200">
        <a:solidFill>
          <a:schemeClr val="tx1"/>
        </a:solidFill>
        <a:latin typeface="Buckeye Sans" pitchFamily="2" charset="77"/>
        <a:ea typeface="+mn-ea"/>
        <a:cs typeface="+mn-cs"/>
      </a:defRPr>
    </a:lvl4pPr>
    <a:lvl5pPr marL="1828754" algn="l" defTabSz="914377" rtl="0" eaLnBrk="1" latinLnBrk="0" hangingPunct="1">
      <a:defRPr sz="1200" b="0" i="0" kern="1200">
        <a:solidFill>
          <a:schemeClr val="tx1"/>
        </a:solidFill>
        <a:latin typeface="Buckeye Sans" pitchFamily="2" charset="77"/>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11ABD-AF0A-4D0D-8CF4-EFB4A1900856}" type="slidenum">
              <a:rPr lang="en-US" smtClean="0"/>
              <a:t>2</a:t>
            </a:fld>
            <a:endParaRPr lang="en-US" dirty="0"/>
          </a:p>
        </p:txBody>
      </p:sp>
    </p:spTree>
    <p:extLst>
      <p:ext uri="{BB962C8B-B14F-4D97-AF65-F5344CB8AC3E}">
        <p14:creationId xmlns:p14="http://schemas.microsoft.com/office/powerpoint/2010/main" val="342154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4</a:t>
            </a:fld>
            <a:endParaRPr lang="en-US" dirty="0"/>
          </a:p>
        </p:txBody>
      </p:sp>
    </p:spTree>
    <p:extLst>
      <p:ext uri="{BB962C8B-B14F-4D97-AF65-F5344CB8AC3E}">
        <p14:creationId xmlns:p14="http://schemas.microsoft.com/office/powerpoint/2010/main" val="25169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11</a:t>
            </a:fld>
            <a:endParaRPr lang="en-US" dirty="0"/>
          </a:p>
        </p:txBody>
      </p:sp>
    </p:spTree>
    <p:extLst>
      <p:ext uri="{BB962C8B-B14F-4D97-AF65-F5344CB8AC3E}">
        <p14:creationId xmlns:p14="http://schemas.microsoft.com/office/powerpoint/2010/main" val="16184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17</a:t>
            </a:fld>
            <a:endParaRPr lang="en-US" dirty="0"/>
          </a:p>
        </p:txBody>
      </p:sp>
    </p:spTree>
    <p:extLst>
      <p:ext uri="{BB962C8B-B14F-4D97-AF65-F5344CB8AC3E}">
        <p14:creationId xmlns:p14="http://schemas.microsoft.com/office/powerpoint/2010/main" val="386140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27</a:t>
            </a:fld>
            <a:endParaRPr lang="en-US" dirty="0"/>
          </a:p>
        </p:txBody>
      </p:sp>
    </p:spTree>
    <p:extLst>
      <p:ext uri="{BB962C8B-B14F-4D97-AF65-F5344CB8AC3E}">
        <p14:creationId xmlns:p14="http://schemas.microsoft.com/office/powerpoint/2010/main" val="1474051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sentation title with description">
    <p:bg>
      <p:bgPr>
        <a:solidFill>
          <a:schemeClr val="bg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F06558-B759-B44F-97AD-02036DB0C6FD}"/>
              </a:ext>
            </a:extLst>
          </p:cNvPr>
          <p:cNvSpPr>
            <a:spLocks noGrp="1"/>
          </p:cNvSpPr>
          <p:nvPr>
            <p:ph type="title" hasCustomPrompt="1"/>
          </p:nvPr>
        </p:nvSpPr>
        <p:spPr>
          <a:xfrm>
            <a:off x="0" y="0"/>
            <a:ext cx="12192000" cy="3657600"/>
          </a:xfrm>
          <a:prstGeom prst="rect">
            <a:avLst/>
          </a:prstGeom>
          <a:solidFill>
            <a:schemeClr val="bg1"/>
          </a:solidFill>
        </p:spPr>
        <p:txBody>
          <a:bodyPr lIns="914400" tIns="457200" rIns="914400" bIns="0">
            <a:normAutofit/>
          </a:bodyPr>
          <a:lstStyle>
            <a:lvl1pPr algn="ctr">
              <a:defRPr sz="6600"/>
            </a:lvl1pPr>
          </a:lstStyle>
          <a:p>
            <a:r>
              <a:rPr lang="en-US" dirty="0"/>
              <a:t>Add Presentation Title</a:t>
            </a:r>
          </a:p>
        </p:txBody>
      </p:sp>
      <p:sp>
        <p:nvSpPr>
          <p:cNvPr id="9" name="Description">
            <a:extLst>
              <a:ext uri="{FF2B5EF4-FFF2-40B4-BE49-F238E27FC236}">
                <a16:creationId xmlns:a16="http://schemas.microsoft.com/office/drawing/2014/main" id="{668173B2-180C-2442-AB23-1F3D56096CF6}"/>
              </a:ext>
            </a:extLst>
          </p:cNvPr>
          <p:cNvSpPr>
            <a:spLocks noGrp="1"/>
          </p:cNvSpPr>
          <p:nvPr>
            <p:ph type="body" idx="1" hasCustomPrompt="1"/>
          </p:nvPr>
        </p:nvSpPr>
        <p:spPr>
          <a:xfrm>
            <a:off x="0" y="3657600"/>
            <a:ext cx="12192000" cy="2011680"/>
          </a:xfrm>
          <a:prstGeom prst="rect">
            <a:avLst/>
          </a:prstGeom>
          <a:solidFill>
            <a:schemeClr val="bg1"/>
          </a:solidFill>
        </p:spPr>
        <p:txBody>
          <a:bodyPr lIns="914400" tIns="274320" rIns="914400" bIns="274320">
            <a:normAutofit/>
          </a:bodyPr>
          <a:lstStyle>
            <a:lvl1pPr marL="0" indent="0" algn="ctr">
              <a:buNone/>
              <a:defRPr sz="3600" b="0">
                <a:solidFill>
                  <a:schemeClr val="accent1">
                    <a:lumMod val="50000"/>
                  </a:schemeClr>
                </a:solidFill>
              </a:defRPr>
            </a:lvl1pPr>
            <a:lvl2pPr marL="457200" indent="0" algn="ctr">
              <a:buNone/>
              <a:defRPr lang="en-US" dirty="0"/>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description and/or presenter info</a:t>
            </a:r>
          </a:p>
        </p:txBody>
      </p:sp>
      <p:pic>
        <p:nvPicPr>
          <p:cNvPr id="4" name="Ohio State logo" descr="The Ohio State University">
            <a:extLst>
              <a:ext uri="{FF2B5EF4-FFF2-40B4-BE49-F238E27FC236}">
                <a16:creationId xmlns:a16="http://schemas.microsoft.com/office/drawing/2014/main" id="{11E3A53C-608B-4347-8288-598433E6DE34}"/>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264E7B67-98E5-344D-81F9-7D6E9D5E28C0}"/>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296583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half">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20"/>
            <a:ext cx="5486400" cy="5943600"/>
          </a:xfrm>
          <a:prstGeom prst="rect">
            <a:avLst/>
          </a:prstGeom>
        </p:spPr>
        <p:txBody>
          <a:bodyPr lIns="457200" tIns="457200" rIns="457200" bIns="457200" anchor="ctr" anchorCtr="0"/>
          <a:lstStyle>
            <a:lvl1pPr algn="r">
              <a:defRPr/>
            </a:lvl1pPr>
          </a:lstStyle>
          <a:p>
            <a:r>
              <a:rPr lang="en-US" dirty="0"/>
              <a:t>Add Unique Slide Title</a:t>
            </a:r>
          </a:p>
        </p:txBody>
      </p:sp>
      <p:sp>
        <p:nvSpPr>
          <p:cNvPr id="4" name="Content">
            <a:extLst>
              <a:ext uri="{FF2B5EF4-FFF2-40B4-BE49-F238E27FC236}">
                <a16:creationId xmlns:a16="http://schemas.microsoft.com/office/drawing/2014/main" id="{1328522A-6CBD-B54C-ABF3-C2BF2C962CB6}"/>
              </a:ext>
            </a:extLst>
          </p:cNvPr>
          <p:cNvSpPr>
            <a:spLocks noGrp="1"/>
          </p:cNvSpPr>
          <p:nvPr>
            <p:ph sz="quarter" idx="16" hasCustomPrompt="1"/>
          </p:nvPr>
        </p:nvSpPr>
        <p:spPr>
          <a:xfrm>
            <a:off x="5760720" y="274320"/>
            <a:ext cx="6126479" cy="5943600"/>
          </a:xfrm>
          <a:prstGeom prst="rect">
            <a:avLst/>
          </a:prstGeom>
        </p:spPr>
        <p:txBody>
          <a:bodyPr lIns="457200" tIns="274320" rIns="457200" bIns="274320" anchor="ctr" anchorCtr="0"/>
          <a:lstStyle>
            <a:lvl1pPr marL="0" indent="0">
              <a:buNone/>
              <a:defRPr>
                <a:latin typeface="+mn-lt"/>
              </a:defRPr>
            </a:lvl1pPr>
          </a:lstStyle>
          <a:p>
            <a:pPr lvl="0"/>
            <a:r>
              <a:rPr lang="en-US" dirty="0"/>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396807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half with descripti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20"/>
            <a:ext cx="5486400" cy="2743200"/>
          </a:xfrm>
          <a:prstGeom prst="rect">
            <a:avLst/>
          </a:prstGeom>
        </p:spPr>
        <p:txBody>
          <a:bodyPr lIns="457200" tIns="274320" rIns="457200" bIns="0" anchor="b"/>
          <a:lstStyle>
            <a:lvl1pPr algn="l">
              <a:defRPr/>
            </a:lvl1pPr>
          </a:lstStyle>
          <a:p>
            <a:r>
              <a:rPr lang="en-US" dirty="0"/>
              <a:t>Add Unique Slide Title</a:t>
            </a:r>
          </a:p>
        </p:txBody>
      </p:sp>
      <p:sp>
        <p:nvSpPr>
          <p:cNvPr id="4" name="Description">
            <a:extLst>
              <a:ext uri="{FF2B5EF4-FFF2-40B4-BE49-F238E27FC236}">
                <a16:creationId xmlns:a16="http://schemas.microsoft.com/office/drawing/2014/main" id="{67D7EFDE-4CAC-6A49-95B1-2FF5781070BC}"/>
              </a:ext>
            </a:extLst>
          </p:cNvPr>
          <p:cNvSpPr>
            <a:spLocks noGrp="1"/>
          </p:cNvSpPr>
          <p:nvPr>
            <p:ph type="body" sz="quarter" idx="13" hasCustomPrompt="1"/>
          </p:nvPr>
        </p:nvSpPr>
        <p:spPr>
          <a:xfrm>
            <a:off x="274638" y="3017838"/>
            <a:ext cx="5486400" cy="3200400"/>
          </a:xfrm>
          <a:prstGeom prst="rect">
            <a:avLst/>
          </a:prstGeom>
        </p:spPr>
        <p:txBody>
          <a:bodyPr lIns="457200" tIns="182880" rIns="457200" bIns="274320"/>
          <a:lstStyle>
            <a:lvl1pPr marL="0" indent="0" algn="l">
              <a:buNone/>
              <a:defRPr>
                <a:latin typeface="+mn-lt"/>
              </a:defRPr>
            </a:lvl1pPr>
          </a:lstStyle>
          <a:p>
            <a:pPr lvl="0"/>
            <a:r>
              <a:rPr lang="en-US" dirty="0"/>
              <a:t>Add description</a:t>
            </a:r>
          </a:p>
        </p:txBody>
      </p:sp>
      <p:sp>
        <p:nvSpPr>
          <p:cNvPr id="7" name="Content">
            <a:extLst>
              <a:ext uri="{FF2B5EF4-FFF2-40B4-BE49-F238E27FC236}">
                <a16:creationId xmlns:a16="http://schemas.microsoft.com/office/drawing/2014/main" id="{FE496C95-ABBA-044F-B1CE-C6CD87F77CCA}"/>
              </a:ext>
            </a:extLst>
          </p:cNvPr>
          <p:cNvSpPr>
            <a:spLocks noGrp="1"/>
          </p:cNvSpPr>
          <p:nvPr>
            <p:ph sz="quarter" idx="14" hasCustomPrompt="1"/>
          </p:nvPr>
        </p:nvSpPr>
        <p:spPr>
          <a:xfrm>
            <a:off x="5761038" y="274638"/>
            <a:ext cx="6126162" cy="5943600"/>
          </a:xfrm>
          <a:prstGeom prst="rect">
            <a:avLst/>
          </a:prstGeom>
        </p:spPr>
        <p:txBody>
          <a:bodyPr tIns="274320" bIns="274320" anchor="ctr" anchorCtr="0"/>
          <a:lstStyle>
            <a:lvl1pPr marL="0" indent="0">
              <a:buNone/>
              <a:defRPr>
                <a:latin typeface="+mn-lt"/>
              </a:defRPr>
            </a:lvl1pPr>
          </a:lstStyle>
          <a:p>
            <a:pPr lvl="0"/>
            <a:r>
              <a:rPr lang="en-US" dirty="0"/>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251748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half with descripti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5762808" y="274320"/>
            <a:ext cx="6124074" cy="2743200"/>
          </a:xfrm>
          <a:prstGeom prst="rect">
            <a:avLst/>
          </a:prstGeom>
        </p:spPr>
        <p:txBody>
          <a:bodyPr lIns="457200" tIns="274320" rIns="457200" bIns="0" anchor="b"/>
          <a:lstStyle>
            <a:lvl1pPr algn="l">
              <a:defRPr/>
            </a:lvl1pPr>
          </a:lstStyle>
          <a:p>
            <a:r>
              <a:rPr lang="en-US" dirty="0"/>
              <a:t>Add Unique Slide Title</a:t>
            </a:r>
          </a:p>
        </p:txBody>
      </p:sp>
      <p:sp>
        <p:nvSpPr>
          <p:cNvPr id="4" name="Description">
            <a:extLst>
              <a:ext uri="{FF2B5EF4-FFF2-40B4-BE49-F238E27FC236}">
                <a16:creationId xmlns:a16="http://schemas.microsoft.com/office/drawing/2014/main" id="{67D7EFDE-4CAC-6A49-95B1-2FF5781070BC}"/>
              </a:ext>
            </a:extLst>
          </p:cNvPr>
          <p:cNvSpPr>
            <a:spLocks noGrp="1"/>
          </p:cNvSpPr>
          <p:nvPr>
            <p:ph type="body" sz="quarter" idx="13" hasCustomPrompt="1"/>
          </p:nvPr>
        </p:nvSpPr>
        <p:spPr>
          <a:xfrm>
            <a:off x="5763126" y="3017838"/>
            <a:ext cx="6124074" cy="3200400"/>
          </a:xfrm>
          <a:prstGeom prst="rect">
            <a:avLst/>
          </a:prstGeom>
        </p:spPr>
        <p:txBody>
          <a:bodyPr tIns="182880" rIns="457200" bIns="274320"/>
          <a:lstStyle>
            <a:lvl1pPr marL="0" indent="0" algn="l">
              <a:buNone/>
              <a:defRPr>
                <a:latin typeface="+mn-lt"/>
              </a:defRPr>
            </a:lvl1pPr>
          </a:lstStyle>
          <a:p>
            <a:pPr lvl="0"/>
            <a:r>
              <a:rPr lang="en-US" dirty="0"/>
              <a:t>Add description</a:t>
            </a:r>
          </a:p>
        </p:txBody>
      </p:sp>
      <p:sp>
        <p:nvSpPr>
          <p:cNvPr id="5" name="Image">
            <a:extLst>
              <a:ext uri="{FF2B5EF4-FFF2-40B4-BE49-F238E27FC236}">
                <a16:creationId xmlns:a16="http://schemas.microsoft.com/office/drawing/2014/main" id="{A16D02A0-65E5-9C47-A56A-B93BECA59AB3}"/>
              </a:ext>
            </a:extLst>
          </p:cNvPr>
          <p:cNvSpPr>
            <a:spLocks noGrp="1"/>
          </p:cNvSpPr>
          <p:nvPr>
            <p:ph type="pic" sz="quarter" idx="14" hasCustomPrompt="1"/>
          </p:nvPr>
        </p:nvSpPr>
        <p:spPr>
          <a:xfrm>
            <a:off x="1097280" y="914400"/>
            <a:ext cx="3657600" cy="457200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dirty="0"/>
              <a:t>Add screenshot /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168854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full">
    <p:bg>
      <p:bgPr>
        <a:solidFill>
          <a:schemeClr val="bg1"/>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12" name="Title">
            <a:extLst>
              <a:ext uri="{FF2B5EF4-FFF2-40B4-BE49-F238E27FC236}">
                <a16:creationId xmlns:a16="http://schemas.microsoft.com/office/drawing/2014/main" id="{174A99B6-E2FB-0646-8070-B48851DDEDAA}"/>
              </a:ext>
            </a:extLst>
          </p:cNvPr>
          <p:cNvSpPr>
            <a:spLocks noGrp="1"/>
          </p:cNvSpPr>
          <p:nvPr>
            <p:ph type="title" hasCustomPrompt="1"/>
          </p:nvPr>
        </p:nvSpPr>
        <p:spPr>
          <a:xfrm>
            <a:off x="0" y="5303520"/>
            <a:ext cx="12192000" cy="914400"/>
          </a:xfrm>
          <a:prstGeom prst="rect">
            <a:avLst/>
          </a:prstGeom>
          <a:solidFill>
            <a:schemeClr val="accent1"/>
          </a:solidFill>
        </p:spPr>
        <p:txBody>
          <a:bodyPr lIns="457200" tIns="91440" rIns="457200" bIns="91440" anchor="b" anchorCtr="0">
            <a:normAutofit/>
          </a:bodyPr>
          <a:lstStyle>
            <a:lvl1pPr algn="ctr">
              <a:lnSpc>
                <a:spcPct val="90000"/>
              </a:lnSpc>
              <a:defRPr sz="4400">
                <a:solidFill>
                  <a:schemeClr val="bg1"/>
                </a:solidFill>
              </a:defRPr>
            </a:lvl1pPr>
          </a:lstStyle>
          <a:p>
            <a:r>
              <a:rPr lang="en-US" dirty="0"/>
              <a:t>Add Unique Slide Title</a:t>
            </a:r>
          </a:p>
        </p:txBody>
      </p:sp>
      <p:sp>
        <p:nvSpPr>
          <p:cNvPr id="5" name="Image 1">
            <a:extLst>
              <a:ext uri="{FF2B5EF4-FFF2-40B4-BE49-F238E27FC236}">
                <a16:creationId xmlns:a16="http://schemas.microsoft.com/office/drawing/2014/main" id="{A16D02A0-65E5-9C47-A56A-B93BECA59AB3}"/>
              </a:ext>
            </a:extLst>
          </p:cNvPr>
          <p:cNvSpPr>
            <a:spLocks noGrp="1" noChangeAspect="1"/>
          </p:cNvSpPr>
          <p:nvPr>
            <p:ph type="pic" sz="quarter" idx="14" hasCustomPrompt="1"/>
          </p:nvPr>
        </p:nvSpPr>
        <p:spPr>
          <a:xfrm>
            <a:off x="13716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dirty="0"/>
              <a:t>Add screenshot / image</a:t>
            </a:r>
          </a:p>
        </p:txBody>
      </p:sp>
      <p:sp>
        <p:nvSpPr>
          <p:cNvPr id="10" name="Image 2">
            <a:extLst>
              <a:ext uri="{FF2B5EF4-FFF2-40B4-BE49-F238E27FC236}">
                <a16:creationId xmlns:a16="http://schemas.microsoft.com/office/drawing/2014/main" id="{FD35D5C1-7BF6-3E4E-BF20-AAEAF311BF80}"/>
              </a:ext>
            </a:extLst>
          </p:cNvPr>
          <p:cNvSpPr>
            <a:spLocks noGrp="1" noChangeAspect="1"/>
          </p:cNvSpPr>
          <p:nvPr>
            <p:ph type="pic" sz="quarter" idx="15" hasCustomPrompt="1"/>
          </p:nvPr>
        </p:nvSpPr>
        <p:spPr>
          <a:xfrm>
            <a:off x="47244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dirty="0"/>
              <a:t>Add screenshot / image</a:t>
            </a:r>
          </a:p>
        </p:txBody>
      </p:sp>
      <p:sp>
        <p:nvSpPr>
          <p:cNvPr id="11" name="Image 3">
            <a:extLst>
              <a:ext uri="{FF2B5EF4-FFF2-40B4-BE49-F238E27FC236}">
                <a16:creationId xmlns:a16="http://schemas.microsoft.com/office/drawing/2014/main" id="{F445A691-D3B8-4D41-86E1-88C7E0B48118}"/>
              </a:ext>
            </a:extLst>
          </p:cNvPr>
          <p:cNvSpPr>
            <a:spLocks noGrp="1" noChangeAspect="1"/>
          </p:cNvSpPr>
          <p:nvPr>
            <p:ph type="pic" sz="quarter" idx="16" hasCustomPrompt="1"/>
          </p:nvPr>
        </p:nvSpPr>
        <p:spPr>
          <a:xfrm>
            <a:off x="80772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dirty="0"/>
              <a:t>Add screenshot /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146869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video full">
    <p:bg>
      <p:bgPr>
        <a:solidFill>
          <a:schemeClr val="bg1"/>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3" name="Title">
            <a:extLst>
              <a:ext uri="{FF2B5EF4-FFF2-40B4-BE49-F238E27FC236}">
                <a16:creationId xmlns:a16="http://schemas.microsoft.com/office/drawing/2014/main" id="{CF0CFEE5-E7CC-1B4D-96D1-9A40F7E16ED4}"/>
              </a:ext>
            </a:extLst>
          </p:cNvPr>
          <p:cNvSpPr>
            <a:spLocks noGrp="1"/>
          </p:cNvSpPr>
          <p:nvPr>
            <p:ph type="title" hasCustomPrompt="1"/>
          </p:nvPr>
        </p:nvSpPr>
        <p:spPr>
          <a:xfrm>
            <a:off x="0" y="5303520"/>
            <a:ext cx="12192000" cy="914400"/>
          </a:xfrm>
          <a:prstGeom prst="rect">
            <a:avLst/>
          </a:prstGeom>
          <a:solidFill>
            <a:schemeClr val="accent1"/>
          </a:solidFill>
        </p:spPr>
        <p:txBody>
          <a:bodyPr lIns="457200" tIns="91440" rIns="457200" bIns="91440" anchor="b" anchorCtr="0">
            <a:normAutofit/>
          </a:bodyPr>
          <a:lstStyle>
            <a:lvl1pPr algn="ctr">
              <a:lnSpc>
                <a:spcPct val="90000"/>
              </a:lnSpc>
              <a:defRPr sz="4400">
                <a:solidFill>
                  <a:schemeClr val="bg1"/>
                </a:solidFill>
              </a:defRPr>
            </a:lvl1pPr>
          </a:lstStyle>
          <a:p>
            <a:r>
              <a:rPr lang="en-US" dirty="0"/>
              <a:t>Add Unique Slide Title</a:t>
            </a:r>
          </a:p>
        </p:txBody>
      </p:sp>
      <p:sp>
        <p:nvSpPr>
          <p:cNvPr id="4" name="Content">
            <a:extLst>
              <a:ext uri="{FF2B5EF4-FFF2-40B4-BE49-F238E27FC236}">
                <a16:creationId xmlns:a16="http://schemas.microsoft.com/office/drawing/2014/main" id="{DAAAA23C-AFD7-AA4F-8C5B-29BF08DE815F}"/>
              </a:ext>
            </a:extLst>
          </p:cNvPr>
          <p:cNvSpPr>
            <a:spLocks noGrp="1"/>
          </p:cNvSpPr>
          <p:nvPr>
            <p:ph sz="quarter" idx="13" hasCustomPrompt="1"/>
          </p:nvPr>
        </p:nvSpPr>
        <p:spPr>
          <a:xfrm>
            <a:off x="1066800" y="548640"/>
            <a:ext cx="10058400" cy="475488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pPr lvl="0"/>
            <a:r>
              <a:rPr lang="en-US" dirty="0"/>
              <a:t>Add screenshot/image, video, chart or SmartArt</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400788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headings column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10" name="Title">
            <a:extLst>
              <a:ext uri="{FF2B5EF4-FFF2-40B4-BE49-F238E27FC236}">
                <a16:creationId xmlns:a16="http://schemas.microsoft.com/office/drawing/2014/main" id="{D7747E70-E558-7F46-ABEC-DD8CA24F091C}"/>
              </a:ext>
            </a:extLst>
          </p:cNvPr>
          <p:cNvSpPr>
            <a:spLocks noGrp="1"/>
          </p:cNvSpPr>
          <p:nvPr>
            <p:ph type="title" hasCustomPrompt="1"/>
          </p:nvPr>
        </p:nvSpPr>
        <p:spPr>
          <a:xfrm>
            <a:off x="274319" y="274320"/>
            <a:ext cx="11612880" cy="1371600"/>
          </a:xfrm>
          <a:prstGeom prst="rect">
            <a:avLst/>
          </a:prstGeom>
        </p:spPr>
        <p:txBody>
          <a:bodyPr/>
          <a:lstStyle>
            <a:lvl1pPr>
              <a:defRPr>
                <a:latin typeface="+mj-lt"/>
              </a:defRPr>
            </a:lvl1pPr>
          </a:lstStyle>
          <a:p>
            <a:r>
              <a:rPr lang="en-US" dirty="0"/>
              <a:t>Add Unique Slide Title</a:t>
            </a:r>
          </a:p>
        </p:txBody>
      </p:sp>
      <p:sp>
        <p:nvSpPr>
          <p:cNvPr id="20" name="Text 1">
            <a:extLst>
              <a:ext uri="{FF2B5EF4-FFF2-40B4-BE49-F238E27FC236}">
                <a16:creationId xmlns:a16="http://schemas.microsoft.com/office/drawing/2014/main" id="{0C4482DA-9098-9D42-91E3-6EEAC0FB84C2}"/>
              </a:ext>
            </a:extLst>
          </p:cNvPr>
          <p:cNvSpPr>
            <a:spLocks noGrp="1"/>
          </p:cNvSpPr>
          <p:nvPr>
            <p:ph type="body" sz="quarter" idx="20" hasCustomPrompt="1"/>
          </p:nvPr>
        </p:nvSpPr>
        <p:spPr>
          <a:xfrm>
            <a:off x="790575" y="2011680"/>
            <a:ext cx="3200400" cy="823913"/>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dirty="0"/>
              <a:t>Add Heading</a:t>
            </a:r>
          </a:p>
        </p:txBody>
      </p:sp>
      <p:sp>
        <p:nvSpPr>
          <p:cNvPr id="7" name="Content 1">
            <a:extLst>
              <a:ext uri="{FF2B5EF4-FFF2-40B4-BE49-F238E27FC236}">
                <a16:creationId xmlns:a16="http://schemas.microsoft.com/office/drawing/2014/main" id="{2E1B56F4-11F4-694F-B1CD-31905935A218}"/>
              </a:ext>
            </a:extLst>
          </p:cNvPr>
          <p:cNvSpPr>
            <a:spLocks noGrp="1"/>
          </p:cNvSpPr>
          <p:nvPr>
            <p:ph sz="quarter" idx="23" hasCustomPrompt="1"/>
          </p:nvPr>
        </p:nvSpPr>
        <p:spPr>
          <a:xfrm>
            <a:off x="790575" y="2835275"/>
            <a:ext cx="3200400" cy="2746375"/>
          </a:xfrm>
        </p:spPr>
        <p:txBody>
          <a:bodyPr lIns="0" tIns="91440" rIns="0" bIns="0">
            <a:noAutofit/>
          </a:bodyPr>
          <a:lstStyle>
            <a:lvl1pPr>
              <a:defRPr sz="2800">
                <a:latin typeface="+mn-lt"/>
              </a:defRPr>
            </a:lvl1pPr>
          </a:lstStyle>
          <a:p>
            <a:pPr lvl="0"/>
            <a:r>
              <a:rPr lang="en-US" dirty="0"/>
              <a:t>Add content (use “Indent More / Less” rather than Bullets, Numbering or the Tab key to cycle through text styles)</a:t>
            </a:r>
          </a:p>
        </p:txBody>
      </p:sp>
      <p:sp>
        <p:nvSpPr>
          <p:cNvPr id="22" name="Text 2">
            <a:extLst>
              <a:ext uri="{FF2B5EF4-FFF2-40B4-BE49-F238E27FC236}">
                <a16:creationId xmlns:a16="http://schemas.microsoft.com/office/drawing/2014/main" id="{E59DC054-AA41-2349-83EC-5B35F4FBCFB0}"/>
              </a:ext>
            </a:extLst>
          </p:cNvPr>
          <p:cNvSpPr>
            <a:spLocks noGrp="1"/>
          </p:cNvSpPr>
          <p:nvPr>
            <p:ph type="body" sz="quarter" idx="21" hasCustomPrompt="1"/>
          </p:nvPr>
        </p:nvSpPr>
        <p:spPr>
          <a:xfrm>
            <a:off x="4425950" y="2011680"/>
            <a:ext cx="3200400" cy="822960"/>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dirty="0"/>
              <a:t>Add Heading</a:t>
            </a:r>
          </a:p>
        </p:txBody>
      </p:sp>
      <p:sp>
        <p:nvSpPr>
          <p:cNvPr id="15" name="Content 2">
            <a:extLst>
              <a:ext uri="{FF2B5EF4-FFF2-40B4-BE49-F238E27FC236}">
                <a16:creationId xmlns:a16="http://schemas.microsoft.com/office/drawing/2014/main" id="{1119B115-39B3-824F-ABF4-0371C7A3341D}"/>
              </a:ext>
            </a:extLst>
          </p:cNvPr>
          <p:cNvSpPr>
            <a:spLocks noGrp="1"/>
          </p:cNvSpPr>
          <p:nvPr>
            <p:ph sz="quarter" idx="24" hasCustomPrompt="1"/>
          </p:nvPr>
        </p:nvSpPr>
        <p:spPr>
          <a:xfrm>
            <a:off x="4425950" y="2835275"/>
            <a:ext cx="3200400" cy="2746375"/>
          </a:xfrm>
        </p:spPr>
        <p:txBody>
          <a:bodyPr lIns="0" tIns="91440" rIns="0" bIns="0">
            <a:noAutofit/>
          </a:bodyPr>
          <a:lstStyle>
            <a:lvl1pPr>
              <a:defRPr sz="2800">
                <a:latin typeface="+mn-lt"/>
              </a:defRPr>
            </a:lvl1pPr>
          </a:lstStyle>
          <a:p>
            <a:pPr lvl="0"/>
            <a:r>
              <a:rPr lang="en-US" dirty="0"/>
              <a:t>Add content (use “Indent More / Less” rather than Bullets, Numbering or the Tab key to cycle through text styles)</a:t>
            </a:r>
          </a:p>
        </p:txBody>
      </p:sp>
      <p:sp>
        <p:nvSpPr>
          <p:cNvPr id="24" name="Text 3">
            <a:extLst>
              <a:ext uri="{FF2B5EF4-FFF2-40B4-BE49-F238E27FC236}">
                <a16:creationId xmlns:a16="http://schemas.microsoft.com/office/drawing/2014/main" id="{133CF761-F3B6-424A-8538-755622F96032}"/>
              </a:ext>
            </a:extLst>
          </p:cNvPr>
          <p:cNvSpPr>
            <a:spLocks noGrp="1"/>
          </p:cNvSpPr>
          <p:nvPr>
            <p:ph type="body" sz="quarter" idx="22" hasCustomPrompt="1"/>
          </p:nvPr>
        </p:nvSpPr>
        <p:spPr>
          <a:xfrm>
            <a:off x="8102600" y="2011680"/>
            <a:ext cx="3200400" cy="823913"/>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dirty="0"/>
              <a:t>Add Heading</a:t>
            </a:r>
          </a:p>
        </p:txBody>
      </p:sp>
      <p:sp>
        <p:nvSpPr>
          <p:cNvPr id="17" name="Content 3">
            <a:extLst>
              <a:ext uri="{FF2B5EF4-FFF2-40B4-BE49-F238E27FC236}">
                <a16:creationId xmlns:a16="http://schemas.microsoft.com/office/drawing/2014/main" id="{932BABDB-3C79-6D4A-80E2-265C0797C677}"/>
              </a:ext>
            </a:extLst>
          </p:cNvPr>
          <p:cNvSpPr>
            <a:spLocks noGrp="1"/>
          </p:cNvSpPr>
          <p:nvPr>
            <p:ph sz="quarter" idx="25" hasCustomPrompt="1"/>
          </p:nvPr>
        </p:nvSpPr>
        <p:spPr>
          <a:xfrm>
            <a:off x="8102600" y="2835275"/>
            <a:ext cx="3200400" cy="2746375"/>
          </a:xfrm>
        </p:spPr>
        <p:txBody>
          <a:bodyPr lIns="0" tIns="91440" rIns="0" bIns="0">
            <a:noAutofit/>
          </a:bodyPr>
          <a:lstStyle>
            <a:lvl1pPr>
              <a:defRPr sz="2800">
                <a:latin typeface="+mn-lt"/>
              </a:defRPr>
            </a:lvl1pPr>
          </a:lstStyle>
          <a:p>
            <a:pPr lvl="0"/>
            <a:r>
              <a:rPr lang="en-US" dirty="0"/>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182896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tile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10" name="Title">
            <a:extLst>
              <a:ext uri="{FF2B5EF4-FFF2-40B4-BE49-F238E27FC236}">
                <a16:creationId xmlns:a16="http://schemas.microsoft.com/office/drawing/2014/main" id="{D132FE35-28AA-BD41-BD96-C36CD80DDACD}"/>
              </a:ext>
            </a:extLst>
          </p:cNvPr>
          <p:cNvSpPr>
            <a:spLocks noGrp="1"/>
          </p:cNvSpPr>
          <p:nvPr>
            <p:ph type="title" hasCustomPrompt="1"/>
          </p:nvPr>
        </p:nvSpPr>
        <p:spPr>
          <a:xfrm>
            <a:off x="274319" y="274320"/>
            <a:ext cx="11612880" cy="1371600"/>
          </a:xfrm>
          <a:prstGeom prst="rect">
            <a:avLst/>
          </a:prstGeom>
        </p:spPr>
        <p:txBody>
          <a:bodyPr/>
          <a:lstStyle/>
          <a:p>
            <a:r>
              <a:rPr lang="en-US" dirty="0"/>
              <a:t>Add Unique Slide Title</a:t>
            </a:r>
          </a:p>
        </p:txBody>
      </p:sp>
      <p:sp>
        <p:nvSpPr>
          <p:cNvPr id="15" name="Description 1">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919211" y="2414136"/>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description</a:t>
            </a:r>
          </a:p>
        </p:txBody>
      </p:sp>
      <p:sp>
        <p:nvSpPr>
          <p:cNvPr id="7" name="Content 1">
            <a:extLst>
              <a:ext uri="{FF2B5EF4-FFF2-40B4-BE49-F238E27FC236}">
                <a16:creationId xmlns:a16="http://schemas.microsoft.com/office/drawing/2014/main" id="{FF88F513-8697-5943-B2B6-1A0982ECC196}"/>
              </a:ext>
            </a:extLst>
          </p:cNvPr>
          <p:cNvSpPr>
            <a:spLocks noGrp="1"/>
          </p:cNvSpPr>
          <p:nvPr>
            <p:ph sz="quarter" idx="47" hasCustomPrompt="1"/>
          </p:nvPr>
        </p:nvSpPr>
        <p:spPr>
          <a:xfrm>
            <a:off x="1056371" y="2533250"/>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dirty="0"/>
              <a:t>Add icon or image</a:t>
            </a:r>
          </a:p>
        </p:txBody>
      </p:sp>
      <p:sp>
        <p:nvSpPr>
          <p:cNvPr id="35" name="Description 2">
            <a:extLst>
              <a:ext uri="{FF2B5EF4-FFF2-40B4-BE49-F238E27FC236}">
                <a16:creationId xmlns:a16="http://schemas.microsoft.com/office/drawing/2014/main" id="{23A421A9-8F63-0A41-A4E9-DBF5A9125A2E}"/>
              </a:ext>
            </a:extLst>
          </p:cNvPr>
          <p:cNvSpPr>
            <a:spLocks noGrp="1"/>
          </p:cNvSpPr>
          <p:nvPr>
            <p:ph type="body" sz="quarter" idx="48" hasCustomPrompt="1"/>
          </p:nvPr>
        </p:nvSpPr>
        <p:spPr>
          <a:xfrm>
            <a:off x="3581002" y="2414136"/>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description</a:t>
            </a:r>
          </a:p>
        </p:txBody>
      </p:sp>
      <p:sp>
        <p:nvSpPr>
          <p:cNvPr id="37" name="Content 2">
            <a:extLst>
              <a:ext uri="{FF2B5EF4-FFF2-40B4-BE49-F238E27FC236}">
                <a16:creationId xmlns:a16="http://schemas.microsoft.com/office/drawing/2014/main" id="{EDC9F6D6-0E05-5842-BF48-3300E5668ED4}"/>
              </a:ext>
            </a:extLst>
          </p:cNvPr>
          <p:cNvSpPr>
            <a:spLocks noGrp="1"/>
          </p:cNvSpPr>
          <p:nvPr>
            <p:ph sz="quarter" idx="49" hasCustomPrompt="1"/>
          </p:nvPr>
        </p:nvSpPr>
        <p:spPr>
          <a:xfrm>
            <a:off x="3718162" y="2533250"/>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dirty="0"/>
              <a:t>Add icon or image</a:t>
            </a:r>
          </a:p>
        </p:txBody>
      </p:sp>
      <p:sp>
        <p:nvSpPr>
          <p:cNvPr id="38" name="Description 3">
            <a:extLst>
              <a:ext uri="{FF2B5EF4-FFF2-40B4-BE49-F238E27FC236}">
                <a16:creationId xmlns:a16="http://schemas.microsoft.com/office/drawing/2014/main" id="{56B526AC-39E9-384F-93E2-2402962F629E}"/>
              </a:ext>
            </a:extLst>
          </p:cNvPr>
          <p:cNvSpPr>
            <a:spLocks noGrp="1"/>
          </p:cNvSpPr>
          <p:nvPr>
            <p:ph type="body" sz="quarter" idx="50" hasCustomPrompt="1"/>
          </p:nvPr>
        </p:nvSpPr>
        <p:spPr>
          <a:xfrm>
            <a:off x="6242793" y="2412934"/>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description</a:t>
            </a:r>
          </a:p>
        </p:txBody>
      </p:sp>
      <p:sp>
        <p:nvSpPr>
          <p:cNvPr id="39" name="Content 3">
            <a:extLst>
              <a:ext uri="{FF2B5EF4-FFF2-40B4-BE49-F238E27FC236}">
                <a16:creationId xmlns:a16="http://schemas.microsoft.com/office/drawing/2014/main" id="{2E45F854-968A-C449-9756-F94E144E977F}"/>
              </a:ext>
            </a:extLst>
          </p:cNvPr>
          <p:cNvSpPr>
            <a:spLocks noGrp="1"/>
          </p:cNvSpPr>
          <p:nvPr>
            <p:ph sz="quarter" idx="51" hasCustomPrompt="1"/>
          </p:nvPr>
        </p:nvSpPr>
        <p:spPr>
          <a:xfrm>
            <a:off x="6379953" y="2532048"/>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dirty="0"/>
              <a:t>Add icon or image</a:t>
            </a:r>
          </a:p>
        </p:txBody>
      </p:sp>
      <p:sp>
        <p:nvSpPr>
          <p:cNvPr id="40" name="Description 4">
            <a:extLst>
              <a:ext uri="{FF2B5EF4-FFF2-40B4-BE49-F238E27FC236}">
                <a16:creationId xmlns:a16="http://schemas.microsoft.com/office/drawing/2014/main" id="{F4554643-7D96-5841-9E83-B5BE93498B9D}"/>
              </a:ext>
            </a:extLst>
          </p:cNvPr>
          <p:cNvSpPr>
            <a:spLocks noGrp="1"/>
          </p:cNvSpPr>
          <p:nvPr>
            <p:ph type="body" sz="quarter" idx="52" hasCustomPrompt="1"/>
          </p:nvPr>
        </p:nvSpPr>
        <p:spPr>
          <a:xfrm>
            <a:off x="8904584" y="2412934"/>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description</a:t>
            </a:r>
          </a:p>
        </p:txBody>
      </p:sp>
      <p:sp>
        <p:nvSpPr>
          <p:cNvPr id="41" name="Content 4">
            <a:extLst>
              <a:ext uri="{FF2B5EF4-FFF2-40B4-BE49-F238E27FC236}">
                <a16:creationId xmlns:a16="http://schemas.microsoft.com/office/drawing/2014/main" id="{677C4573-A8C9-F844-902C-D967CF47B519}"/>
              </a:ext>
            </a:extLst>
          </p:cNvPr>
          <p:cNvSpPr>
            <a:spLocks noGrp="1"/>
          </p:cNvSpPr>
          <p:nvPr>
            <p:ph sz="quarter" idx="53" hasCustomPrompt="1"/>
          </p:nvPr>
        </p:nvSpPr>
        <p:spPr>
          <a:xfrm>
            <a:off x="9041744" y="2532048"/>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dirty="0"/>
              <a:t>Add icon or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559855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s with headings and descriptions -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normAutofit/>
          </a:bodyPr>
          <a:lstStyle>
            <a:lvl1pPr>
              <a:defRPr b="0" i="0">
                <a:latin typeface="+mn-lt"/>
              </a:defRPr>
            </a:lvl1pPr>
          </a:lstStyle>
          <a:p>
            <a:fld id="{DFA4CD3D-26C8-47FF-8D13-9B32BAAB4735}" type="slidenum">
              <a:rPr lang="en-US" smtClean="0"/>
              <a:pPr/>
              <a:t>‹#›</a:t>
            </a:fld>
            <a:endParaRPr lang="en-US" dirty="0"/>
          </a:p>
        </p:txBody>
      </p:sp>
      <p:sp>
        <p:nvSpPr>
          <p:cNvPr id="3" name="Title">
            <a:extLst>
              <a:ext uri="{FF2B5EF4-FFF2-40B4-BE49-F238E27FC236}">
                <a16:creationId xmlns:a16="http://schemas.microsoft.com/office/drawing/2014/main" id="{2BE7198E-6595-B144-BBFC-3C5917E0BE24}"/>
              </a:ext>
            </a:extLst>
          </p:cNvPr>
          <p:cNvSpPr>
            <a:spLocks noGrp="1"/>
          </p:cNvSpPr>
          <p:nvPr>
            <p:ph type="title" hasCustomPrompt="1"/>
          </p:nvPr>
        </p:nvSpPr>
        <p:spPr>
          <a:xfrm>
            <a:off x="274319" y="274320"/>
            <a:ext cx="11612880" cy="1371600"/>
          </a:xfrm>
          <a:prstGeom prst="rect">
            <a:avLst/>
          </a:prstGeom>
        </p:spPr>
        <p:txBody>
          <a:bodyPr/>
          <a:lstStyle>
            <a:lvl1pPr>
              <a:defRPr>
                <a:latin typeface="+mj-lt"/>
              </a:defRPr>
            </a:lvl1pPr>
          </a:lstStyle>
          <a:p>
            <a:r>
              <a:rPr lang="en-US" dirty="0"/>
              <a:t>Add Unique Slide Title</a:t>
            </a:r>
          </a:p>
        </p:txBody>
      </p:sp>
      <p:sp>
        <p:nvSpPr>
          <p:cNvPr id="4" name="Image 1">
            <a:extLst>
              <a:ext uri="{FF2B5EF4-FFF2-40B4-BE49-F238E27FC236}">
                <a16:creationId xmlns:a16="http://schemas.microsoft.com/office/drawing/2014/main" id="{66E40FC1-A88E-9548-8EBD-E648697F98B3}"/>
              </a:ext>
              <a:ext uri="{C183D7F6-B498-43B3-948B-1728B52AA6E4}">
                <adec:decorative xmlns:adec="http://schemas.microsoft.com/office/drawing/2017/decorative" val="0"/>
              </a:ext>
            </a:extLst>
          </p:cNvPr>
          <p:cNvSpPr>
            <a:spLocks noGrp="1" noChangeAspect="1"/>
          </p:cNvSpPr>
          <p:nvPr>
            <p:ph sz="quarter" idx="29" hasCustomPrompt="1"/>
          </p:nvPr>
        </p:nvSpPr>
        <p:spPr>
          <a:xfrm>
            <a:off x="873341"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dirty="0"/>
              <a:t>Icon or large text</a:t>
            </a:r>
          </a:p>
        </p:txBody>
      </p:sp>
      <p:sp>
        <p:nvSpPr>
          <p:cNvPr id="12" name="Text 1">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73341"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Heading</a:t>
            </a:r>
          </a:p>
        </p:txBody>
      </p:sp>
      <p:sp>
        <p:nvSpPr>
          <p:cNvPr id="28" name="Description 1">
            <a:extLst>
              <a:ext uri="{FF2B5EF4-FFF2-40B4-BE49-F238E27FC236}">
                <a16:creationId xmlns:a16="http://schemas.microsoft.com/office/drawing/2014/main" id="{234E03AD-2BC5-1249-8E0C-C832926FC144}"/>
              </a:ext>
            </a:extLst>
          </p:cNvPr>
          <p:cNvSpPr>
            <a:spLocks noGrp="1"/>
          </p:cNvSpPr>
          <p:nvPr>
            <p:ph type="body" sz="quarter" idx="33" hasCustomPrompt="1"/>
          </p:nvPr>
        </p:nvSpPr>
        <p:spPr>
          <a:xfrm>
            <a:off x="873341"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dirty="0"/>
              <a:t>Add description</a:t>
            </a:r>
          </a:p>
        </p:txBody>
      </p:sp>
      <p:sp>
        <p:nvSpPr>
          <p:cNvPr id="25" name="Image 2">
            <a:extLst>
              <a:ext uri="{FF2B5EF4-FFF2-40B4-BE49-F238E27FC236}">
                <a16:creationId xmlns:a16="http://schemas.microsoft.com/office/drawing/2014/main" id="{59CD2135-6730-614E-9E14-FC5984A72600}"/>
              </a:ext>
              <a:ext uri="{C183D7F6-B498-43B3-948B-1728B52AA6E4}">
                <adec:decorative xmlns:adec="http://schemas.microsoft.com/office/drawing/2017/decorative" val="0"/>
              </a:ext>
            </a:extLst>
          </p:cNvPr>
          <p:cNvSpPr>
            <a:spLocks noGrp="1" noChangeAspect="1"/>
          </p:cNvSpPr>
          <p:nvPr>
            <p:ph sz="quarter" idx="30" hasCustomPrompt="1"/>
          </p:nvPr>
        </p:nvSpPr>
        <p:spPr>
          <a:xfrm>
            <a:off x="4425629"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dirty="0"/>
              <a:t>Icon or large text</a:t>
            </a:r>
          </a:p>
        </p:txBody>
      </p:sp>
      <p:sp>
        <p:nvSpPr>
          <p:cNvPr id="19" name="Text 2">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425629"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Heading</a:t>
            </a:r>
          </a:p>
        </p:txBody>
      </p:sp>
      <p:sp>
        <p:nvSpPr>
          <p:cNvPr id="27" name="Description 2">
            <a:extLst>
              <a:ext uri="{FF2B5EF4-FFF2-40B4-BE49-F238E27FC236}">
                <a16:creationId xmlns:a16="http://schemas.microsoft.com/office/drawing/2014/main" id="{0292DA65-9892-AE40-8DB8-146CEFE6471E}"/>
              </a:ext>
            </a:extLst>
          </p:cNvPr>
          <p:cNvSpPr>
            <a:spLocks noGrp="1"/>
          </p:cNvSpPr>
          <p:nvPr>
            <p:ph type="body" sz="quarter" idx="32" hasCustomPrompt="1"/>
          </p:nvPr>
        </p:nvSpPr>
        <p:spPr>
          <a:xfrm>
            <a:off x="4425629"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dirty="0"/>
              <a:t>Add description</a:t>
            </a:r>
          </a:p>
        </p:txBody>
      </p:sp>
      <p:sp>
        <p:nvSpPr>
          <p:cNvPr id="26" name="Image 3">
            <a:extLst>
              <a:ext uri="{FF2B5EF4-FFF2-40B4-BE49-F238E27FC236}">
                <a16:creationId xmlns:a16="http://schemas.microsoft.com/office/drawing/2014/main" id="{69C77827-F0E7-1546-939E-A48BBDB5A28C}"/>
              </a:ext>
              <a:ext uri="{C183D7F6-B498-43B3-948B-1728B52AA6E4}">
                <adec:decorative xmlns:adec="http://schemas.microsoft.com/office/drawing/2017/decorative" val="0"/>
              </a:ext>
            </a:extLst>
          </p:cNvPr>
          <p:cNvSpPr>
            <a:spLocks noGrp="1" noChangeAspect="1"/>
          </p:cNvSpPr>
          <p:nvPr>
            <p:ph sz="quarter" idx="31" hasCustomPrompt="1"/>
          </p:nvPr>
        </p:nvSpPr>
        <p:spPr>
          <a:xfrm>
            <a:off x="7977644"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dirty="0"/>
              <a:t>Icon or large text</a:t>
            </a:r>
          </a:p>
        </p:txBody>
      </p:sp>
      <p:sp>
        <p:nvSpPr>
          <p:cNvPr id="23" name="Text 3">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77644"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Heading</a:t>
            </a:r>
          </a:p>
        </p:txBody>
      </p:sp>
      <p:sp>
        <p:nvSpPr>
          <p:cNvPr id="21" name="Description 3">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77644"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dirty="0"/>
              <a:t>Add description</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normAutofit/>
          </a:bodyPr>
          <a:lstStyle>
            <a:lvl1pPr>
              <a:defRPr b="0" i="0">
                <a:latin typeface="+mn-lt"/>
              </a:defRPr>
            </a:lvl1pPr>
          </a:lstStyle>
          <a:p>
            <a:endParaRPr lang="en-US" dirty="0"/>
          </a:p>
        </p:txBody>
      </p:sp>
    </p:spTree>
    <p:extLst>
      <p:ext uri="{BB962C8B-B14F-4D97-AF65-F5344CB8AC3E}">
        <p14:creationId xmlns:p14="http://schemas.microsoft.com/office/powerpoint/2010/main" val="163736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s with headings and descriptions - row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18"/>
            <a:ext cx="4572000" cy="5943601"/>
          </a:xfrm>
          <a:prstGeom prst="rect">
            <a:avLst/>
          </a:prstGeom>
        </p:spPr>
        <p:txBody>
          <a:bodyPr tIns="457200" rIns="457200" bIns="457200" anchor="ctr" anchorCtr="0"/>
          <a:lstStyle>
            <a:lvl1pPr algn="r">
              <a:defRPr>
                <a:latin typeface="+mj-lt"/>
              </a:defRPr>
            </a:lvl1pPr>
          </a:lstStyle>
          <a:p>
            <a:r>
              <a:rPr lang="en-US" dirty="0"/>
              <a:t>Add Unique Slide Title</a:t>
            </a:r>
          </a:p>
        </p:txBody>
      </p:sp>
      <p:sp>
        <p:nvSpPr>
          <p:cNvPr id="15" name="Text 1">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172200" y="96190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Heading</a:t>
            </a:r>
          </a:p>
        </p:txBody>
      </p:sp>
      <p:sp>
        <p:nvSpPr>
          <p:cNvPr id="12" name="Description 1">
            <a:extLst>
              <a:ext uri="{FF2B5EF4-FFF2-40B4-BE49-F238E27FC236}">
                <a16:creationId xmlns:a16="http://schemas.microsoft.com/office/drawing/2014/main" id="{4A61E735-3C1C-7744-8246-FE6622A4CF1D}"/>
              </a:ext>
            </a:extLst>
          </p:cNvPr>
          <p:cNvSpPr>
            <a:spLocks noGrp="1"/>
          </p:cNvSpPr>
          <p:nvPr>
            <p:ph type="body" sz="quarter" idx="30" hasCustomPrompt="1"/>
          </p:nvPr>
        </p:nvSpPr>
        <p:spPr>
          <a:xfrm>
            <a:off x="6172200" y="141910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dirty="0"/>
              <a:t>Add description</a:t>
            </a:r>
          </a:p>
        </p:txBody>
      </p:sp>
      <p:sp>
        <p:nvSpPr>
          <p:cNvPr id="4" name="Picture 1">
            <a:extLst>
              <a:ext uri="{FF2B5EF4-FFF2-40B4-BE49-F238E27FC236}">
                <a16:creationId xmlns:a16="http://schemas.microsoft.com/office/drawing/2014/main" id="{BB47C064-6F8D-DA46-9003-236004C0B418}"/>
              </a:ext>
              <a:ext uri="{C183D7F6-B498-43B3-948B-1728B52AA6E4}">
                <adec:decorative xmlns:adec="http://schemas.microsoft.com/office/drawing/2017/decorative" val="1"/>
              </a:ext>
            </a:extLst>
          </p:cNvPr>
          <p:cNvSpPr>
            <a:spLocks noGrp="1" noChangeAspect="1"/>
          </p:cNvSpPr>
          <p:nvPr>
            <p:ph type="pic" sz="quarter" idx="33"/>
          </p:nvPr>
        </p:nvSpPr>
        <p:spPr>
          <a:xfrm>
            <a:off x="5486400" y="73152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dirty="0"/>
          </a:p>
        </p:txBody>
      </p:sp>
      <p:sp>
        <p:nvSpPr>
          <p:cNvPr id="20" name="Text 2">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172200" y="260782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Heading</a:t>
            </a:r>
          </a:p>
        </p:txBody>
      </p:sp>
      <p:sp>
        <p:nvSpPr>
          <p:cNvPr id="27" name="Description 2">
            <a:extLst>
              <a:ext uri="{FF2B5EF4-FFF2-40B4-BE49-F238E27FC236}">
                <a16:creationId xmlns:a16="http://schemas.microsoft.com/office/drawing/2014/main" id="{23B32021-48A8-4544-A317-BC8747E54001}"/>
              </a:ext>
            </a:extLst>
          </p:cNvPr>
          <p:cNvSpPr>
            <a:spLocks noGrp="1"/>
          </p:cNvSpPr>
          <p:nvPr>
            <p:ph type="body" sz="quarter" idx="31" hasCustomPrompt="1"/>
          </p:nvPr>
        </p:nvSpPr>
        <p:spPr>
          <a:xfrm>
            <a:off x="6172200" y="306502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dirty="0"/>
              <a:t>Add description</a:t>
            </a:r>
          </a:p>
        </p:txBody>
      </p:sp>
      <p:sp>
        <p:nvSpPr>
          <p:cNvPr id="16" name="Picture 2">
            <a:extLst>
              <a:ext uri="{FF2B5EF4-FFF2-40B4-BE49-F238E27FC236}">
                <a16:creationId xmlns:a16="http://schemas.microsoft.com/office/drawing/2014/main" id="{B280F3E4-F852-AE48-B5C7-9884CFBDFE2F}"/>
              </a:ext>
              <a:ext uri="{C183D7F6-B498-43B3-948B-1728B52AA6E4}">
                <adec:decorative xmlns:adec="http://schemas.microsoft.com/office/drawing/2017/decorative" val="1"/>
              </a:ext>
            </a:extLst>
          </p:cNvPr>
          <p:cNvSpPr>
            <a:spLocks noGrp="1" noChangeAspect="1"/>
          </p:cNvSpPr>
          <p:nvPr>
            <p:ph type="pic" sz="quarter" idx="34"/>
          </p:nvPr>
        </p:nvSpPr>
        <p:spPr>
          <a:xfrm>
            <a:off x="5486400" y="237744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dirty="0"/>
          </a:p>
        </p:txBody>
      </p:sp>
      <p:sp>
        <p:nvSpPr>
          <p:cNvPr id="23" name="Text 3">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172200" y="425374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Heading</a:t>
            </a:r>
          </a:p>
        </p:txBody>
      </p:sp>
      <p:sp>
        <p:nvSpPr>
          <p:cNvPr id="28" name="Description 3">
            <a:extLst>
              <a:ext uri="{FF2B5EF4-FFF2-40B4-BE49-F238E27FC236}">
                <a16:creationId xmlns:a16="http://schemas.microsoft.com/office/drawing/2014/main" id="{42F43927-B34F-8941-94ED-3499734266FA}"/>
              </a:ext>
            </a:extLst>
          </p:cNvPr>
          <p:cNvSpPr>
            <a:spLocks noGrp="1"/>
          </p:cNvSpPr>
          <p:nvPr>
            <p:ph type="body" sz="quarter" idx="32" hasCustomPrompt="1"/>
          </p:nvPr>
        </p:nvSpPr>
        <p:spPr>
          <a:xfrm>
            <a:off x="6172200" y="471094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dirty="0"/>
              <a:t>Add description</a:t>
            </a:r>
          </a:p>
        </p:txBody>
      </p:sp>
      <p:sp>
        <p:nvSpPr>
          <p:cNvPr id="18" name="Picture 3">
            <a:extLst>
              <a:ext uri="{FF2B5EF4-FFF2-40B4-BE49-F238E27FC236}">
                <a16:creationId xmlns:a16="http://schemas.microsoft.com/office/drawing/2014/main" id="{727EEF0B-C8AC-4147-AE67-0DFFD086CB83}"/>
              </a:ext>
              <a:ext uri="{C183D7F6-B498-43B3-948B-1728B52AA6E4}">
                <adec:decorative xmlns:adec="http://schemas.microsoft.com/office/drawing/2017/decorative" val="1"/>
              </a:ext>
            </a:extLst>
          </p:cNvPr>
          <p:cNvSpPr>
            <a:spLocks noGrp="1" noChangeAspect="1"/>
          </p:cNvSpPr>
          <p:nvPr>
            <p:ph type="pic" sz="quarter" idx="35"/>
          </p:nvPr>
        </p:nvSpPr>
        <p:spPr>
          <a:xfrm>
            <a:off x="5486400" y="402336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dirty="0"/>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238521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resentation title with image background">
    <p:bg>
      <p:bgPr>
        <a:solidFill>
          <a:schemeClr val="bg1"/>
        </a:solidFill>
        <a:effectLst/>
      </p:bgPr>
    </p:bg>
    <p:spTree>
      <p:nvGrpSpPr>
        <p:cNvPr id="1" name=""/>
        <p:cNvGrpSpPr/>
        <p:nvPr/>
      </p:nvGrpSpPr>
      <p:grpSpPr>
        <a:xfrm>
          <a:off x="0" y="0"/>
          <a:ext cx="0" cy="0"/>
          <a:chOff x="0" y="0"/>
          <a:chExt cx="0" cy="0"/>
        </a:xfrm>
      </p:grpSpPr>
      <p:sp>
        <p:nvSpPr>
          <p:cNvPr id="11" name="Image">
            <a:extLst>
              <a:ext uri="{FF2B5EF4-FFF2-40B4-BE49-F238E27FC236}">
                <a16:creationId xmlns:a16="http://schemas.microsoft.com/office/drawing/2014/main" id="{6D5EEB6F-683E-4248-A823-A30470B32FCA}"/>
              </a:ext>
            </a:extLst>
          </p:cNvPr>
          <p:cNvSpPr>
            <a:spLocks noGrp="1" noChangeAspect="1"/>
          </p:cNvSpPr>
          <p:nvPr>
            <p:ph type="pic" sz="quarter" idx="13" hasCustomPrompt="1"/>
          </p:nvPr>
        </p:nvSpPr>
        <p:spPr>
          <a:xfrm>
            <a:off x="0" y="0"/>
            <a:ext cx="12192000" cy="5669280"/>
          </a:xfrm>
          <a:prstGeom prst="rect">
            <a:avLst/>
          </a:prstGeom>
          <a:pattFill prst="wdUpDiag">
            <a:fgClr>
              <a:schemeClr val="tx1">
                <a:lumMod val="90000"/>
                <a:lumOff val="10000"/>
              </a:schemeClr>
            </a:fgClr>
            <a:bgClr>
              <a:schemeClr val="accent1">
                <a:lumMod val="50000"/>
              </a:schemeClr>
            </a:bgClr>
          </a:pattFill>
        </p:spPr>
        <p:txBody>
          <a:bodyPr/>
          <a:lstStyle>
            <a:lvl1pPr marL="0" indent="0" algn="ctr">
              <a:buNone/>
              <a:defRPr lang="en-US" b="0" dirty="0">
                <a:solidFill>
                  <a:schemeClr val="bg1"/>
                </a:solidFill>
              </a:defRPr>
            </a:lvl1pPr>
          </a:lstStyle>
          <a:p>
            <a:r>
              <a:rPr lang="en-US"/>
              <a:t>Add background image</a:t>
            </a:r>
          </a:p>
        </p:txBody>
      </p:sp>
      <p:sp>
        <p:nvSpPr>
          <p:cNvPr id="3" name="Title">
            <a:extLst>
              <a:ext uri="{FF2B5EF4-FFF2-40B4-BE49-F238E27FC236}">
                <a16:creationId xmlns:a16="http://schemas.microsoft.com/office/drawing/2014/main" id="{3BF6625C-A4DA-4C42-8586-9074ED183D2A}"/>
              </a:ext>
            </a:extLst>
          </p:cNvPr>
          <p:cNvSpPr>
            <a:spLocks noGrp="1"/>
          </p:cNvSpPr>
          <p:nvPr>
            <p:ph type="title" hasCustomPrompt="1"/>
          </p:nvPr>
        </p:nvSpPr>
        <p:spPr>
          <a:xfrm>
            <a:off x="0" y="3017520"/>
            <a:ext cx="12192000" cy="1828800"/>
          </a:xfrm>
          <a:prstGeom prst="rect">
            <a:avLst/>
          </a:prstGeom>
          <a:solidFill>
            <a:schemeClr val="bg1">
              <a:alpha val="85061"/>
            </a:schemeClr>
          </a:solidFill>
        </p:spPr>
        <p:txBody>
          <a:bodyPr lIns="457200" tIns="182880" bIns="182880" anchor="ctr" anchorCtr="0">
            <a:normAutofit/>
            <a:scene3d>
              <a:camera prst="orthographicFront"/>
              <a:lightRig rig="threePt" dir="t"/>
            </a:scene3d>
            <a:sp3d prstMaterial="matte"/>
          </a:bodyPr>
          <a:lstStyle>
            <a:lvl1pPr algn="ctr">
              <a:defRPr lang="en-US" sz="6000" dirty="0"/>
            </a:lvl1pPr>
          </a:lstStyle>
          <a:p>
            <a:r>
              <a:rPr lang="en-US" dirty="0"/>
              <a:t>Add Presentation Title</a:t>
            </a:r>
          </a:p>
        </p:txBody>
      </p:sp>
      <p:pic>
        <p:nvPicPr>
          <p:cNvPr id="4" name="Ohio State logo" descr="The Ohio State University">
            <a:extLst>
              <a:ext uri="{FF2B5EF4-FFF2-40B4-BE49-F238E27FC236}">
                <a16:creationId xmlns:a16="http://schemas.microsoft.com/office/drawing/2014/main" id="{58B104F3-F35D-6841-8198-EE09F761443B}"/>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CD7C7717-894A-0340-8010-AF6BE5CCC4F6}"/>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40716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hank you with contac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F06558-B759-B44F-97AD-02036DB0C6FD}"/>
              </a:ext>
            </a:extLst>
          </p:cNvPr>
          <p:cNvSpPr>
            <a:spLocks noGrp="1"/>
          </p:cNvSpPr>
          <p:nvPr>
            <p:ph type="title" hasCustomPrompt="1"/>
          </p:nvPr>
        </p:nvSpPr>
        <p:spPr>
          <a:xfrm>
            <a:off x="0" y="0"/>
            <a:ext cx="12192000" cy="2743200"/>
          </a:xfrm>
          <a:prstGeom prst="rect">
            <a:avLst/>
          </a:prstGeom>
          <a:solidFill>
            <a:schemeClr val="bg1"/>
          </a:solidFill>
        </p:spPr>
        <p:txBody>
          <a:bodyPr lIns="914400" tIns="457200" rIns="914400" bIns="0">
            <a:normAutofit/>
          </a:bodyPr>
          <a:lstStyle>
            <a:lvl1pPr algn="ctr">
              <a:defRPr sz="9600"/>
            </a:lvl1pPr>
          </a:lstStyle>
          <a:p>
            <a:r>
              <a:rPr lang="en-US" dirty="0"/>
              <a:t>Thank you!</a:t>
            </a:r>
          </a:p>
        </p:txBody>
      </p:sp>
      <p:sp>
        <p:nvSpPr>
          <p:cNvPr id="9" name="Description">
            <a:extLst>
              <a:ext uri="{FF2B5EF4-FFF2-40B4-BE49-F238E27FC236}">
                <a16:creationId xmlns:a16="http://schemas.microsoft.com/office/drawing/2014/main" id="{668173B2-180C-2442-AB23-1F3D56096CF6}"/>
              </a:ext>
            </a:extLst>
          </p:cNvPr>
          <p:cNvSpPr>
            <a:spLocks noGrp="1"/>
          </p:cNvSpPr>
          <p:nvPr>
            <p:ph type="body" idx="1" hasCustomPrompt="1"/>
          </p:nvPr>
        </p:nvSpPr>
        <p:spPr>
          <a:xfrm>
            <a:off x="0" y="2743200"/>
            <a:ext cx="12192000" cy="2926080"/>
          </a:xfrm>
          <a:prstGeom prst="rect">
            <a:avLst/>
          </a:prstGeom>
          <a:solidFill>
            <a:schemeClr val="bg1"/>
          </a:solidFill>
        </p:spPr>
        <p:txBody>
          <a:bodyPr lIns="914400" tIns="274320" rIns="914400" bIns="274320" numCol="1" spcCol="457200" anchor="t" anchorCtr="0">
            <a:normAutofit/>
          </a:bodyPr>
          <a:lstStyle>
            <a:lvl1pPr marL="0" marR="0" indent="0" algn="ctr" defTabSz="914400" rtl="0" eaLnBrk="1" fontAlgn="auto" latinLnBrk="0" hangingPunct="1">
              <a:lnSpc>
                <a:spcPct val="100000"/>
              </a:lnSpc>
              <a:spcBef>
                <a:spcPts val="800"/>
              </a:spcBef>
              <a:spcAft>
                <a:spcPts val="800"/>
              </a:spcAft>
              <a:buClr>
                <a:schemeClr val="tx1"/>
              </a:buClr>
              <a:buSzTx/>
              <a:buFont typeface="System Font Regular"/>
              <a:buNone/>
              <a:tabLst/>
              <a:defRPr lang="en-US" dirty="0" smtClean="0"/>
            </a:lvl1pPr>
            <a:lvl2pPr marL="11113" indent="0" algn="ctr">
              <a:buNone/>
              <a:tabLst/>
              <a:defRPr lang="en-US" dirty="0" smtClean="0"/>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We welcome your questions and suggestions for improvement. </a:t>
            </a:r>
            <a:r>
              <a:rPr lang="en-US" dirty="0" err="1"/>
              <a:t>staff.IT.osu.edu</a:t>
            </a:r>
            <a:r>
              <a:rPr lang="en-US" dirty="0"/>
              <a:t>/MarComm</a:t>
            </a:r>
          </a:p>
        </p:txBody>
      </p:sp>
      <p:pic>
        <p:nvPicPr>
          <p:cNvPr id="4" name="Ohio State logo" descr="The Ohio State University">
            <a:extLst>
              <a:ext uri="{FF2B5EF4-FFF2-40B4-BE49-F238E27FC236}">
                <a16:creationId xmlns:a16="http://schemas.microsoft.com/office/drawing/2014/main" id="{11E3A53C-608B-4347-8288-598433E6DE34}"/>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3436A4F7-E1EA-4A44-9D2F-835E1452D003}"/>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64922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full with description">
    <p:bg>
      <p:bgPr>
        <a:solidFill>
          <a:schemeClr val="bg1"/>
        </a:solidFill>
        <a:effectLst/>
      </p:bgPr>
    </p:bg>
    <p:spTree>
      <p:nvGrpSpPr>
        <p:cNvPr id="1" name=""/>
        <p:cNvGrpSpPr/>
        <p:nvPr/>
      </p:nvGrpSpPr>
      <p:grpSpPr>
        <a:xfrm>
          <a:off x="0" y="0"/>
          <a:ext cx="0" cy="0"/>
          <a:chOff x="0" y="0"/>
          <a:chExt cx="0" cy="0"/>
        </a:xfrm>
      </p:grpSpPr>
      <p:sp>
        <p:nvSpPr>
          <p:cNvPr id="11" name="Container">
            <a:extLst>
              <a:ext uri="{FF2B5EF4-FFF2-40B4-BE49-F238E27FC236}">
                <a16:creationId xmlns:a16="http://schemas.microsoft.com/office/drawing/2014/main" id="{23E5E4F9-7B0E-6A46-B8B7-CAED08943C88}"/>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3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8" name="Title">
            <a:extLst>
              <a:ext uri="{FF2B5EF4-FFF2-40B4-BE49-F238E27FC236}">
                <a16:creationId xmlns:a16="http://schemas.microsoft.com/office/drawing/2014/main" id="{7994FE8C-BFE3-EA46-9F67-FCF68481C5B4}"/>
              </a:ext>
            </a:extLst>
          </p:cNvPr>
          <p:cNvSpPr>
            <a:spLocks noGrp="1"/>
          </p:cNvSpPr>
          <p:nvPr>
            <p:ph type="title" hasCustomPrompt="1"/>
          </p:nvPr>
        </p:nvSpPr>
        <p:spPr>
          <a:xfrm>
            <a:off x="274319" y="274320"/>
            <a:ext cx="11612880" cy="3200082"/>
          </a:xfrm>
          <a:prstGeom prst="rect">
            <a:avLst/>
          </a:prstGeom>
        </p:spPr>
        <p:txBody>
          <a:bodyPr lIns="457200" tIns="457200" rIns="457200" bIns="0" anchor="b">
            <a:normAutofit/>
          </a:bodyPr>
          <a:lstStyle>
            <a:lvl1pPr>
              <a:defRPr lang="en-US" sz="5400" dirty="0">
                <a:solidFill>
                  <a:schemeClr val="bg1"/>
                </a:solidFill>
              </a:defRPr>
            </a:lvl1pPr>
          </a:lstStyle>
          <a:p>
            <a:r>
              <a:rPr lang="en-US" dirty="0"/>
              <a:t>Add Unique Section Title</a:t>
            </a:r>
          </a:p>
        </p:txBody>
      </p:sp>
      <p:sp>
        <p:nvSpPr>
          <p:cNvPr id="7" name="Description">
            <a:extLst>
              <a:ext uri="{FF2B5EF4-FFF2-40B4-BE49-F238E27FC236}">
                <a16:creationId xmlns:a16="http://schemas.microsoft.com/office/drawing/2014/main" id="{0B8D3EF3-0722-0748-A09E-EDB12F69AD49}"/>
              </a:ext>
            </a:extLst>
          </p:cNvPr>
          <p:cNvSpPr>
            <a:spLocks noGrp="1"/>
          </p:cNvSpPr>
          <p:nvPr>
            <p:ph type="body" sz="quarter" idx="13" hasCustomPrompt="1"/>
          </p:nvPr>
        </p:nvSpPr>
        <p:spPr>
          <a:xfrm>
            <a:off x="274638" y="3474720"/>
            <a:ext cx="11612562" cy="2743518"/>
          </a:xfrm>
          <a:prstGeom prst="rect">
            <a:avLst/>
          </a:prstGeom>
        </p:spPr>
        <p:txBody>
          <a:bodyPr lIns="457200" tIns="182880" bIns="274320">
            <a:normAutofit/>
          </a:bodyPr>
          <a:lstStyle>
            <a:lvl1pPr marL="0" indent="0">
              <a:buFont typeface="Arial" panose="020B0604020202020204" pitchFamily="34" charset="0"/>
              <a:buNone/>
              <a:defRPr lang="en-US" sz="3200" b="0" dirty="0">
                <a:solidFill>
                  <a:schemeClr val="bg1"/>
                </a:solidFill>
                <a:latin typeface="+mn-lt"/>
              </a:defRPr>
            </a:lvl1pPr>
          </a:lstStyle>
          <a:p>
            <a:pPr lvl="0"/>
            <a:r>
              <a:rPr lang="en-US" dirty="0"/>
              <a:t>Add description and/or presenter info</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115163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half with description">
    <p:bg>
      <p:bgPr>
        <a:solidFill>
          <a:schemeClr val="bg1"/>
        </a:solidFill>
        <a:effectLst/>
      </p:bgPr>
    </p:bg>
    <p:spTree>
      <p:nvGrpSpPr>
        <p:cNvPr id="1" name=""/>
        <p:cNvGrpSpPr/>
        <p:nvPr/>
      </p:nvGrpSpPr>
      <p:grpSpPr>
        <a:xfrm>
          <a:off x="0" y="0"/>
          <a:ext cx="0" cy="0"/>
          <a:chOff x="0" y="0"/>
          <a:chExt cx="0" cy="0"/>
        </a:xfrm>
      </p:grpSpPr>
      <p:sp>
        <p:nvSpPr>
          <p:cNvPr id="11" name="Container">
            <a:extLst>
              <a:ext uri="{FF2B5EF4-FFF2-40B4-BE49-F238E27FC236}">
                <a16:creationId xmlns:a16="http://schemas.microsoft.com/office/drawing/2014/main" id="{23E5E4F9-7B0E-6A46-B8B7-CAED08943C88}"/>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3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7994FE8C-BFE3-EA46-9F67-FCF68481C5B4}"/>
              </a:ext>
            </a:extLst>
          </p:cNvPr>
          <p:cNvSpPr>
            <a:spLocks noGrp="1"/>
          </p:cNvSpPr>
          <p:nvPr>
            <p:ph type="title" hasCustomPrompt="1"/>
          </p:nvPr>
        </p:nvSpPr>
        <p:spPr>
          <a:xfrm>
            <a:off x="274319" y="274319"/>
            <a:ext cx="5486400" cy="5943599"/>
          </a:xfrm>
          <a:prstGeom prst="rect">
            <a:avLst/>
          </a:prstGeom>
        </p:spPr>
        <p:txBody>
          <a:bodyPr lIns="457200" tIns="457200" rIns="457200" bIns="457200" anchor="ctr" anchorCtr="0">
            <a:normAutofit/>
          </a:bodyPr>
          <a:lstStyle>
            <a:lvl1pPr>
              <a:defRPr lang="en-US" sz="5400" dirty="0">
                <a:solidFill>
                  <a:schemeClr val="bg1"/>
                </a:solidFill>
              </a:defRPr>
            </a:lvl1pPr>
          </a:lstStyle>
          <a:p>
            <a:r>
              <a:rPr lang="en-US" dirty="0"/>
              <a:t>Add Unique Slide Title</a:t>
            </a:r>
          </a:p>
        </p:txBody>
      </p:sp>
      <p:sp>
        <p:nvSpPr>
          <p:cNvPr id="3" name="Content">
            <a:extLst>
              <a:ext uri="{FF2B5EF4-FFF2-40B4-BE49-F238E27FC236}">
                <a16:creationId xmlns:a16="http://schemas.microsoft.com/office/drawing/2014/main" id="{73BF3303-D418-724C-93D0-89EC037ED83B}"/>
              </a:ext>
            </a:extLst>
          </p:cNvPr>
          <p:cNvSpPr>
            <a:spLocks noGrp="1"/>
          </p:cNvSpPr>
          <p:nvPr>
            <p:ph sz="quarter" idx="13" hasCustomPrompt="1"/>
          </p:nvPr>
        </p:nvSpPr>
        <p:spPr>
          <a:xfrm>
            <a:off x="5761038" y="274638"/>
            <a:ext cx="6126161" cy="5943600"/>
          </a:xfrm>
          <a:solidFill>
            <a:schemeClr val="bg1">
              <a:alpha val="90000"/>
            </a:schemeClr>
          </a:solidFill>
        </p:spPr>
        <p:txBody>
          <a:bodyPr tIns="274320" bIns="274320" anchor="ctr" anchorCtr="0"/>
          <a:lstStyle>
            <a:lvl1pPr>
              <a:defRPr>
                <a:latin typeface="+mn-lt"/>
              </a:defRPr>
            </a:lvl1pPr>
          </a:lstStyle>
          <a:p>
            <a:pPr lvl="0"/>
            <a:r>
              <a:rPr lang="en-US" dirty="0"/>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dirty="0"/>
          </a:p>
        </p:txBody>
      </p:sp>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Tree>
    <p:extLst>
      <p:ext uri="{BB962C8B-B14F-4D97-AF65-F5344CB8AC3E}">
        <p14:creationId xmlns:p14="http://schemas.microsoft.com/office/powerpoint/2010/main" val="373092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2" name="Title">
            <a:extLst>
              <a:ext uri="{FF2B5EF4-FFF2-40B4-BE49-F238E27FC236}">
                <a16:creationId xmlns:a16="http://schemas.microsoft.com/office/drawing/2014/main" id="{1548A4B7-B6FE-3B46-B211-530BAA751349}"/>
              </a:ext>
            </a:extLst>
          </p:cNvPr>
          <p:cNvSpPr>
            <a:spLocks noGrp="1"/>
          </p:cNvSpPr>
          <p:nvPr>
            <p:ph type="title" hasCustomPrompt="1"/>
          </p:nvPr>
        </p:nvSpPr>
        <p:spPr>
          <a:xfrm>
            <a:off x="274320" y="274320"/>
            <a:ext cx="11612880" cy="5943600"/>
          </a:xfrm>
          <a:prstGeom prst="rect">
            <a:avLst/>
          </a:prstGeom>
        </p:spPr>
        <p:txBody>
          <a:bodyPr lIns="457200" tIns="457200" rIns="457200" bIns="457200" anchor="ctr" anchorCtr="0">
            <a:normAutofit/>
          </a:bodyPr>
          <a:lstStyle>
            <a:lvl1pPr algn="ctr">
              <a:defRPr lang="en-US" sz="6000" dirty="0"/>
            </a:lvl1pPr>
          </a:lstStyle>
          <a:p>
            <a:r>
              <a:rPr lang="en-US" dirty="0"/>
              <a:t>Add Unique Slide Title</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4474336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2" name="Title">
            <a:extLst>
              <a:ext uri="{FF2B5EF4-FFF2-40B4-BE49-F238E27FC236}">
                <a16:creationId xmlns:a16="http://schemas.microsoft.com/office/drawing/2014/main" id="{F0A680B6-450B-4340-B907-A4B23B103390}"/>
              </a:ext>
            </a:extLst>
          </p:cNvPr>
          <p:cNvSpPr>
            <a:spLocks noGrp="1"/>
          </p:cNvSpPr>
          <p:nvPr>
            <p:ph type="title" hasCustomPrompt="1"/>
          </p:nvPr>
        </p:nvSpPr>
        <p:spPr>
          <a:xfrm>
            <a:off x="274319" y="274320"/>
            <a:ext cx="11612880" cy="1371600"/>
          </a:xfrm>
          <a:prstGeom prst="rect">
            <a:avLst/>
          </a:prstGeom>
        </p:spPr>
        <p:txBody>
          <a:bodyPr/>
          <a:lstStyle/>
          <a:p>
            <a:r>
              <a:rPr lang="en-US" dirty="0"/>
              <a:t>Add Unique Slide Title</a:t>
            </a:r>
          </a:p>
        </p:txBody>
      </p:sp>
      <p:sp>
        <p:nvSpPr>
          <p:cNvPr id="7" name="Content">
            <a:extLst>
              <a:ext uri="{FF2B5EF4-FFF2-40B4-BE49-F238E27FC236}">
                <a16:creationId xmlns:a16="http://schemas.microsoft.com/office/drawing/2014/main" id="{3AD5439B-2668-4E4D-96EC-23A71BCB775C}"/>
              </a:ext>
            </a:extLst>
          </p:cNvPr>
          <p:cNvSpPr>
            <a:spLocks noGrp="1"/>
          </p:cNvSpPr>
          <p:nvPr>
            <p:ph sz="quarter" idx="13" hasCustomPrompt="1"/>
          </p:nvPr>
        </p:nvSpPr>
        <p:spPr>
          <a:xfrm>
            <a:off x="274319" y="1645919"/>
            <a:ext cx="11612880" cy="4572002"/>
          </a:xfrm>
          <a:prstGeom prst="rect">
            <a:avLst/>
          </a:prstGeom>
        </p:spPr>
        <p:txBody>
          <a:bodyPr tIns="182880" bIns="274320"/>
          <a:lstStyle>
            <a:lvl1pPr>
              <a:defRPr lang="en-US" dirty="0" smtClean="0">
                <a:latin typeface="+mn-lt"/>
              </a:defRPr>
            </a:lvl1pPr>
            <a:lvl2pPr>
              <a:defRPr lang="en-US" dirty="0" smtClean="0"/>
            </a:lvl2pPr>
            <a:lvl3pPr>
              <a:defRPr lang="en-US" dirty="0" smtClean="0"/>
            </a:lvl3pPr>
            <a:lvl4pPr>
              <a:defRPr lang="en-US" dirty="0" smtClean="0"/>
            </a:lvl4pPr>
            <a:lvl5pPr>
              <a:defRPr lang="en-US" dirty="0"/>
            </a:lvl5pPr>
          </a:lstStyle>
          <a:p>
            <a:pPr lvl="0"/>
            <a:r>
              <a:rPr lang="en-US" dirty="0"/>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337765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8" name="Title">
            <a:extLst>
              <a:ext uri="{FF2B5EF4-FFF2-40B4-BE49-F238E27FC236}">
                <a16:creationId xmlns:a16="http://schemas.microsoft.com/office/drawing/2014/main" id="{6B3F29E5-C6CF-E446-A17A-ECB4C95B5007}"/>
              </a:ext>
            </a:extLst>
          </p:cNvPr>
          <p:cNvSpPr>
            <a:spLocks noGrp="1"/>
          </p:cNvSpPr>
          <p:nvPr>
            <p:ph type="title" hasCustomPrompt="1"/>
          </p:nvPr>
        </p:nvSpPr>
        <p:spPr>
          <a:xfrm>
            <a:off x="274319" y="274320"/>
            <a:ext cx="11612880" cy="1371600"/>
          </a:xfrm>
          <a:prstGeom prst="rect">
            <a:avLst/>
          </a:prstGeom>
        </p:spPr>
        <p:txBody>
          <a:bodyPr/>
          <a:lstStyle/>
          <a:p>
            <a:r>
              <a:rPr lang="en-US" dirty="0"/>
              <a:t>Add Unique Slide Title</a:t>
            </a:r>
          </a:p>
        </p:txBody>
      </p:sp>
      <p:sp>
        <p:nvSpPr>
          <p:cNvPr id="3" name="Text">
            <a:extLst>
              <a:ext uri="{FF2B5EF4-FFF2-40B4-BE49-F238E27FC236}">
                <a16:creationId xmlns:a16="http://schemas.microsoft.com/office/drawing/2014/main" id="{2D6133B0-B9EB-BC49-90A3-1C1AF31493C8}"/>
              </a:ext>
            </a:extLst>
          </p:cNvPr>
          <p:cNvSpPr>
            <a:spLocks noGrp="1"/>
          </p:cNvSpPr>
          <p:nvPr>
            <p:ph type="body" sz="quarter" idx="14" hasCustomPrompt="1"/>
          </p:nvPr>
        </p:nvSpPr>
        <p:spPr>
          <a:xfrm>
            <a:off x="274319" y="1645919"/>
            <a:ext cx="11612880" cy="4572002"/>
          </a:xfrm>
          <a:prstGeom prst="rect">
            <a:avLst/>
          </a:prstGeom>
        </p:spPr>
        <p:txBody>
          <a:bodyPr lIns="457200" tIns="182880" rIns="457200" bIns="274320" numCol="2" spcCol="457200"/>
          <a:lstStyle>
            <a:lvl1pPr marL="0" marR="0" indent="0" algn="l" defTabSz="914400" rtl="0" eaLnBrk="1" fontAlgn="auto" latinLnBrk="0" hangingPunct="1">
              <a:lnSpc>
                <a:spcPct val="110000"/>
              </a:lnSpc>
              <a:spcBef>
                <a:spcPts val="800"/>
              </a:spcBef>
              <a:spcAft>
                <a:spcPts val="800"/>
              </a:spcAft>
              <a:buClr>
                <a:schemeClr val="tx1"/>
              </a:buClr>
              <a:buSzTx/>
              <a:buFont typeface="System Font Regular"/>
              <a:buNone/>
              <a:tabLst/>
              <a:defRPr/>
            </a:lvl1pPr>
            <a:lvl3pPr>
              <a:defRPr>
                <a:latin typeface="+mn-lt"/>
              </a:defRPr>
            </a:lvl3pPr>
          </a:lstStyle>
          <a:p>
            <a:pPr lvl="2"/>
            <a:r>
              <a:rPr lang="en-US" dirty="0"/>
              <a:t>Use “Indent More / Less” rather than Bullets, Numbering or the Tab key to cycle through text styles.</a:t>
            </a:r>
          </a:p>
          <a:p>
            <a:pPr lvl="2"/>
            <a:r>
              <a:rPr lang="en-US" dirty="0"/>
              <a:t>In the application menu select “Format, Columns” to change the number of columns and spacing.</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380495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dirty="0"/>
          </a:p>
        </p:txBody>
      </p:sp>
      <p:sp>
        <p:nvSpPr>
          <p:cNvPr id="2" name="Title">
            <a:extLst>
              <a:ext uri="{FF2B5EF4-FFF2-40B4-BE49-F238E27FC236}">
                <a16:creationId xmlns:a16="http://schemas.microsoft.com/office/drawing/2014/main" id="{9578C74D-945C-A448-998B-4CDEA706E507}"/>
              </a:ext>
            </a:extLst>
          </p:cNvPr>
          <p:cNvSpPr>
            <a:spLocks noGrp="1"/>
          </p:cNvSpPr>
          <p:nvPr>
            <p:ph type="title" hasCustomPrompt="1"/>
          </p:nvPr>
        </p:nvSpPr>
        <p:spPr>
          <a:xfrm>
            <a:off x="274319" y="274320"/>
            <a:ext cx="11612880" cy="1371600"/>
          </a:xfrm>
          <a:prstGeom prst="rect">
            <a:avLst/>
          </a:prstGeom>
        </p:spPr>
        <p:txBody>
          <a:bodyPr/>
          <a:lstStyle/>
          <a:p>
            <a:r>
              <a:rPr lang="en-US" dirty="0"/>
              <a:t>Add Unique Slide Title</a:t>
            </a:r>
          </a:p>
        </p:txBody>
      </p:sp>
      <p:sp>
        <p:nvSpPr>
          <p:cNvPr id="3" name="Content 1">
            <a:extLst>
              <a:ext uri="{FF2B5EF4-FFF2-40B4-BE49-F238E27FC236}">
                <a16:creationId xmlns:a16="http://schemas.microsoft.com/office/drawing/2014/main" id="{8CE57088-85B6-774E-A79F-2B963FE2C57E}"/>
              </a:ext>
            </a:extLst>
          </p:cNvPr>
          <p:cNvSpPr>
            <a:spLocks noGrp="1"/>
          </p:cNvSpPr>
          <p:nvPr>
            <p:ph sz="quarter" idx="13" hasCustomPrompt="1"/>
          </p:nvPr>
        </p:nvSpPr>
        <p:spPr>
          <a:xfrm>
            <a:off x="274318" y="1645919"/>
            <a:ext cx="5760720" cy="4572000"/>
          </a:xfrm>
          <a:prstGeom prst="rect">
            <a:avLst/>
          </a:prstGeom>
        </p:spPr>
        <p:txBody>
          <a:bodyPr lIns="457200" tIns="182880" rIns="457200" bIns="274320"/>
          <a:lstStyle>
            <a:lvl1pPr marL="0" indent="0">
              <a:buNone/>
              <a:defRPr lang="en-US" dirty="0">
                <a:latin typeface="+mn-lt"/>
              </a:defRPr>
            </a:lvl1pPr>
          </a:lstStyle>
          <a:p>
            <a:pPr lvl="0"/>
            <a:r>
              <a:rPr lang="en-US" dirty="0"/>
              <a:t>Add content (use “Indent More / Less” rather than Bullets, Numbering or the Tab key to cycle through text styles)</a:t>
            </a:r>
          </a:p>
        </p:txBody>
      </p:sp>
      <p:sp>
        <p:nvSpPr>
          <p:cNvPr id="7" name="Content 2">
            <a:extLst>
              <a:ext uri="{FF2B5EF4-FFF2-40B4-BE49-F238E27FC236}">
                <a16:creationId xmlns:a16="http://schemas.microsoft.com/office/drawing/2014/main" id="{43E4E86C-46EF-8E4C-9055-1A1C5C9666E6}"/>
              </a:ext>
            </a:extLst>
          </p:cNvPr>
          <p:cNvSpPr>
            <a:spLocks noGrp="1"/>
          </p:cNvSpPr>
          <p:nvPr>
            <p:ph sz="quarter" idx="14" hasCustomPrompt="1"/>
          </p:nvPr>
        </p:nvSpPr>
        <p:spPr>
          <a:xfrm>
            <a:off x="6035040" y="1645919"/>
            <a:ext cx="5852160" cy="4572000"/>
          </a:xfrm>
          <a:prstGeom prst="rect">
            <a:avLst/>
          </a:prstGeom>
        </p:spPr>
        <p:txBody>
          <a:bodyPr lIns="457200" tIns="182880" rIns="457200" bIns="274320"/>
          <a:lstStyle>
            <a:lvl1pPr marL="0" indent="0">
              <a:buNone/>
              <a:defRPr>
                <a:latin typeface="+mn-lt"/>
              </a:defRPr>
            </a:lvl1pPr>
          </a:lstStyle>
          <a:p>
            <a:pPr lvl="0"/>
            <a:r>
              <a:rPr lang="en-US" dirty="0"/>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dirty="0"/>
          </a:p>
        </p:txBody>
      </p:sp>
    </p:spTree>
    <p:extLst>
      <p:ext uri="{BB962C8B-B14F-4D97-AF65-F5344CB8AC3E}">
        <p14:creationId xmlns:p14="http://schemas.microsoft.com/office/powerpoint/2010/main" val="392984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Container">
            <a:extLst>
              <a:ext uri="{FF2B5EF4-FFF2-40B4-BE49-F238E27FC236}">
                <a16:creationId xmlns:a16="http://schemas.microsoft.com/office/drawing/2014/main" id="{DD36CDE4-A224-6248-B934-4953CFFA7640}"/>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4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a:p>
        </p:txBody>
      </p:sp>
      <p:sp>
        <p:nvSpPr>
          <p:cNvPr id="6" name="Slide Number Placeholder">
            <a:extLst>
              <a:ext uri="{FF2B5EF4-FFF2-40B4-BE49-F238E27FC236}">
                <a16:creationId xmlns:a16="http://schemas.microsoft.com/office/drawing/2014/main" id="{A888F603-DAEE-420E-95E6-F502567586B3}"/>
              </a:ext>
            </a:extLst>
          </p:cNvPr>
          <p:cNvSpPr>
            <a:spLocks noGrp="1"/>
          </p:cNvSpPr>
          <p:nvPr>
            <p:ph type="sldNum" sz="quarter" idx="4"/>
          </p:nvPr>
        </p:nvSpPr>
        <p:spPr>
          <a:xfrm>
            <a:off x="11338560" y="5669280"/>
            <a:ext cx="548640" cy="548640"/>
          </a:xfrm>
          <a:prstGeom prst="rect">
            <a:avLst/>
          </a:prstGeom>
        </p:spPr>
        <p:txBody>
          <a:bodyPr vert="horz" lIns="91440" tIns="91440" rIns="91440" bIns="91440" rtlCol="0" anchor="ctr" anchorCtr="0">
            <a:normAutofit/>
          </a:bodyPr>
          <a:lstStyle>
            <a:lvl1pPr algn="ctr">
              <a:defRPr sz="1200" b="0" i="0">
                <a:solidFill>
                  <a:schemeClr val="tx1"/>
                </a:solidFill>
                <a:latin typeface="+mn-lt"/>
              </a:defRPr>
            </a:lvl1pPr>
          </a:lstStyle>
          <a:p>
            <a:fld id="{DFA4CD3D-26C8-47FF-8D13-9B32BAAB4735}" type="slidenum">
              <a:rPr lang="en-US" smtClean="0"/>
              <a:pPr/>
              <a:t>‹#›</a:t>
            </a:fld>
            <a:endParaRPr lang="en-US" dirty="0"/>
          </a:p>
        </p:txBody>
      </p:sp>
      <p:sp>
        <p:nvSpPr>
          <p:cNvPr id="7" name="Title Placeholder">
            <a:extLst>
              <a:ext uri="{FF2B5EF4-FFF2-40B4-BE49-F238E27FC236}">
                <a16:creationId xmlns:a16="http://schemas.microsoft.com/office/drawing/2014/main" id="{3B7FDE47-E230-1C47-BF9A-5A2A5DA388FF}"/>
              </a:ext>
            </a:extLst>
          </p:cNvPr>
          <p:cNvSpPr>
            <a:spLocks noGrp="1"/>
          </p:cNvSpPr>
          <p:nvPr>
            <p:ph type="title"/>
          </p:nvPr>
        </p:nvSpPr>
        <p:spPr>
          <a:xfrm>
            <a:off x="274318" y="274320"/>
            <a:ext cx="11612880" cy="1371598"/>
          </a:xfrm>
          <a:prstGeom prst="rect">
            <a:avLst/>
          </a:prstGeom>
        </p:spPr>
        <p:txBody>
          <a:bodyPr vert="horz" lIns="457200" tIns="182880" rIns="457200" bIns="0" rtlCol="0" anchor="b" anchorCtr="0">
            <a:normAutofit/>
          </a:bodyPr>
          <a:lstStyle/>
          <a:p>
            <a:r>
              <a:rPr lang="en-US" dirty="0"/>
              <a:t>Click to edit Master title style</a:t>
            </a:r>
          </a:p>
        </p:txBody>
      </p:sp>
      <p:sp>
        <p:nvSpPr>
          <p:cNvPr id="3" name="Text Placeholder">
            <a:extLst>
              <a:ext uri="{FF2B5EF4-FFF2-40B4-BE49-F238E27FC236}">
                <a16:creationId xmlns:a16="http://schemas.microsoft.com/office/drawing/2014/main" id="{0961DF5F-E852-774C-86AB-7CAFC69A8052}"/>
              </a:ext>
            </a:extLst>
          </p:cNvPr>
          <p:cNvSpPr>
            <a:spLocks noGrp="1"/>
          </p:cNvSpPr>
          <p:nvPr>
            <p:ph type="body" idx="1"/>
          </p:nvPr>
        </p:nvSpPr>
        <p:spPr>
          <a:xfrm>
            <a:off x="274319" y="1645919"/>
            <a:ext cx="11612881" cy="4572000"/>
          </a:xfrm>
          <a:prstGeom prst="rect">
            <a:avLst/>
          </a:prstGeom>
        </p:spPr>
        <p:txBody>
          <a:bodyPr vert="horz" lIns="457200" tIns="182880" rIns="457200" bIns="2743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5" name="Footer Placeholder">
            <a:extLst>
              <a:ext uri="{FF2B5EF4-FFF2-40B4-BE49-F238E27FC236}">
                <a16:creationId xmlns:a16="http://schemas.microsoft.com/office/drawing/2014/main" id="{A5A501DD-FBD8-4A19-BD71-AB3CFFDE4DF5}"/>
              </a:ext>
            </a:extLst>
          </p:cNvPr>
          <p:cNvSpPr>
            <a:spLocks noGrp="1"/>
          </p:cNvSpPr>
          <p:nvPr>
            <p:ph type="ftr" sz="quarter" idx="3"/>
          </p:nvPr>
        </p:nvSpPr>
        <p:spPr>
          <a:xfrm>
            <a:off x="3657600" y="6217919"/>
            <a:ext cx="8229602" cy="640081"/>
          </a:xfrm>
          <a:prstGeom prst="rect">
            <a:avLst/>
          </a:prstGeom>
        </p:spPr>
        <p:txBody>
          <a:bodyPr vert="horz" lIns="0" tIns="91440" rIns="0" bIns="91440" rtlCol="0" anchor="ctr">
            <a:normAutofit/>
          </a:bodyPr>
          <a:lstStyle>
            <a:lvl1pPr algn="r" hangingPunct="0">
              <a:defRPr sz="1200" b="0" i="0">
                <a:solidFill>
                  <a:schemeClr val="tx1"/>
                </a:solidFill>
                <a:latin typeface="+mn-lt"/>
              </a:defRPr>
            </a:lvl1pPr>
          </a:lstStyle>
          <a:p>
            <a:endParaRPr lang="en-US" dirty="0"/>
          </a:p>
        </p:txBody>
      </p:sp>
      <p:pic>
        <p:nvPicPr>
          <p:cNvPr id="4" name="Ohio State logo" descr="The Ohio State University">
            <a:extLst>
              <a:ext uri="{FF2B5EF4-FFF2-40B4-BE49-F238E27FC236}">
                <a16:creationId xmlns:a16="http://schemas.microsoft.com/office/drawing/2014/main" id="{2E060384-B189-5241-B3E8-F8FCFBED6133}"/>
              </a:ext>
            </a:extLst>
          </p:cNvPr>
          <p:cNvPicPr>
            <a:picLocks noChangeAspect="1"/>
          </p:cNvPicPr>
          <p:nvPr/>
        </p:nvPicPr>
        <p:blipFill>
          <a:blip r:embed="rId20"/>
          <a:stretch>
            <a:fillRect/>
          </a:stretch>
        </p:blipFill>
        <p:spPr>
          <a:xfrm>
            <a:off x="274321" y="6364224"/>
            <a:ext cx="2425359" cy="347472"/>
          </a:xfrm>
          <a:prstGeom prst="rect">
            <a:avLst/>
          </a:prstGeom>
        </p:spPr>
      </p:pic>
    </p:spTree>
    <p:extLst>
      <p:ext uri="{BB962C8B-B14F-4D97-AF65-F5344CB8AC3E}">
        <p14:creationId xmlns:p14="http://schemas.microsoft.com/office/powerpoint/2010/main" val="354706976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27"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6" r:id="rId14"/>
    <p:sldLayoutId id="2147484022" r:id="rId15"/>
    <p:sldLayoutId id="2147484023" r:id="rId16"/>
    <p:sldLayoutId id="2147484024" r:id="rId17"/>
    <p:sldLayoutId id="2147484025" r:id="rId18"/>
  </p:sldLayoutIdLst>
  <p:hf hdr="0" dt="0"/>
  <p:txStyles>
    <p:titleStyle>
      <a:lvl1pPr algn="l" defTabSz="914400" rtl="0" eaLnBrk="1" latinLnBrk="0" hangingPunct="0">
        <a:lnSpc>
          <a:spcPct val="90000"/>
        </a:lnSpc>
        <a:spcBef>
          <a:spcPct val="0"/>
        </a:spcBef>
        <a:buNone/>
        <a:defRPr sz="4800" b="0" i="0" kern="1200">
          <a:solidFill>
            <a:srgbClr val="BA0C2F"/>
          </a:solidFill>
          <a:latin typeface="+mj-lt"/>
          <a:ea typeface="Buckeye Serif Black" pitchFamily="2" charset="0"/>
          <a:cs typeface="+mj-cs"/>
        </a:defRPr>
      </a:lvl1pPr>
    </p:titleStyle>
    <p:bodyStyle>
      <a:lvl1pPr marL="0" indent="0" algn="l" defTabSz="914400" rtl="0" eaLnBrk="1" latinLnBrk="0" hangingPunct="1">
        <a:lnSpc>
          <a:spcPct val="110000"/>
        </a:lnSpc>
        <a:spcBef>
          <a:spcPts val="400"/>
        </a:spcBef>
        <a:spcAft>
          <a:spcPts val="800"/>
        </a:spcAft>
        <a:buClr>
          <a:schemeClr val="tx1"/>
        </a:buClr>
        <a:buFont typeface="System Font Regular"/>
        <a:buNone/>
        <a:tabLst/>
        <a:defRPr lang="en-US" sz="3200" b="0" i="0" kern="1200" dirty="0" smtClean="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Clr>
          <a:schemeClr val="tx1"/>
        </a:buClr>
        <a:buSzPct val="100000"/>
        <a:buFont typeface="Arial" panose="020B0604020202020204" pitchFamily="34" charset="0"/>
        <a:buNone/>
        <a:tabLst/>
        <a:defRPr lang="en-US" sz="3600" b="0" i="0" kern="1200" dirty="0" smtClean="0">
          <a:solidFill>
            <a:schemeClr val="tx1">
              <a:lumMod val="90000"/>
              <a:lumOff val="10000"/>
            </a:schemeClr>
          </a:solidFill>
          <a:latin typeface="+mj-lt"/>
          <a:ea typeface="Buckeye Serif" pitchFamily="2" charset="0"/>
          <a:cs typeface="+mn-cs"/>
        </a:defRPr>
      </a:lvl2pPr>
      <a:lvl3pPr marL="365760" indent="-365760" algn="l" defTabSz="914400" rtl="0" eaLnBrk="1" latinLnBrk="0" hangingPunct="1">
        <a:lnSpc>
          <a:spcPct val="110000"/>
        </a:lnSpc>
        <a:spcBef>
          <a:spcPts val="300"/>
        </a:spcBef>
        <a:spcAft>
          <a:spcPts val="300"/>
        </a:spcAft>
        <a:buClr>
          <a:schemeClr val="tx2"/>
        </a:buClr>
        <a:buSzPct val="100000"/>
        <a:buFont typeface="Arial" panose="020B0604020202020204" pitchFamily="34" charset="0"/>
        <a:buChar char="•"/>
        <a:tabLst/>
        <a:defRPr lang="en-US" sz="3000" b="0" i="0" kern="1200" dirty="0" smtClean="0">
          <a:solidFill>
            <a:schemeClr val="tx1"/>
          </a:solidFill>
          <a:latin typeface="+mn-lt"/>
          <a:ea typeface="+mn-ea"/>
          <a:cs typeface="+mn-cs"/>
        </a:defRPr>
      </a:lvl3pPr>
      <a:lvl4pPr marL="731520" indent="-365760" algn="l" defTabSz="914400" rtl="0" eaLnBrk="1" latinLnBrk="0" hangingPunct="1">
        <a:lnSpc>
          <a:spcPct val="110000"/>
        </a:lnSpc>
        <a:spcBef>
          <a:spcPts val="300"/>
        </a:spcBef>
        <a:spcAft>
          <a:spcPts val="300"/>
        </a:spcAft>
        <a:buClr>
          <a:schemeClr val="tx2"/>
        </a:buClr>
        <a:buSzPct val="100000"/>
        <a:buFont typeface="System Font Regular"/>
        <a:buChar char="◦"/>
        <a:tabLst/>
        <a:defRPr lang="en-US" sz="2800" b="0" i="0" kern="1200" dirty="0" smtClean="0">
          <a:solidFill>
            <a:schemeClr val="tx1"/>
          </a:solidFill>
          <a:latin typeface="+mn-lt"/>
          <a:ea typeface="+mn-ea"/>
          <a:cs typeface="+mn-cs"/>
        </a:defRPr>
      </a:lvl4pPr>
      <a:lvl5pPr marL="365760" indent="-365760" algn="l" defTabSz="914400" rtl="0" eaLnBrk="1" latinLnBrk="0" hangingPunct="1">
        <a:lnSpc>
          <a:spcPct val="110000"/>
        </a:lnSpc>
        <a:spcBef>
          <a:spcPts val="300"/>
        </a:spcBef>
        <a:spcAft>
          <a:spcPts val="300"/>
        </a:spcAft>
        <a:buClr>
          <a:schemeClr val="tx2"/>
        </a:buClr>
        <a:buSzPct val="80000"/>
        <a:buFont typeface="+mj-lt"/>
        <a:buAutoNum type="arabicPeriod"/>
        <a:tabLst/>
        <a:defRPr lang="en-US" sz="3000" b="0" i="0" kern="1200" dirty="0" smtClean="0">
          <a:solidFill>
            <a:schemeClr val="tx1"/>
          </a:solidFill>
          <a:latin typeface="+mn-lt"/>
          <a:ea typeface="+mn-ea"/>
          <a:cs typeface="+mn-cs"/>
        </a:defRPr>
      </a:lvl5pPr>
      <a:lvl6pPr marL="731520" indent="-365760" algn="l" defTabSz="914400" rtl="0" eaLnBrk="1" latinLnBrk="0" hangingPunct="1">
        <a:lnSpc>
          <a:spcPct val="110000"/>
        </a:lnSpc>
        <a:spcBef>
          <a:spcPts val="300"/>
        </a:spcBef>
        <a:spcAft>
          <a:spcPts val="300"/>
        </a:spcAft>
        <a:buClr>
          <a:schemeClr val="tx2"/>
        </a:buClr>
        <a:buSzPct val="80000"/>
        <a:buFont typeface="+mj-lt"/>
        <a:buAutoNum type="alphaLcPeriod"/>
        <a:tabLst/>
        <a:defRPr lang="en-US" sz="2800" kern="1200" dirty="0" smtClean="0">
          <a:solidFill>
            <a:schemeClr val="tx1"/>
          </a:solidFill>
          <a:latin typeface="+mn-lt"/>
          <a:ea typeface="+mn-ea"/>
          <a:cs typeface="+mn-cs"/>
        </a:defRPr>
      </a:lvl6pPr>
      <a:lvl7pPr marL="0" indent="0" algn="l" defTabSz="914400" rtl="0" eaLnBrk="1" latinLnBrk="0" hangingPunct="1">
        <a:lnSpc>
          <a:spcPct val="90000"/>
        </a:lnSpc>
        <a:spcBef>
          <a:spcPts val="0"/>
        </a:spcBef>
        <a:buFont typeface="Arial" panose="020B0604020202020204" pitchFamily="34" charset="0"/>
        <a:buNone/>
        <a:tabLst/>
        <a:defRPr lang="en-US" sz="9600" b="0" i="0" kern="1200" dirty="0" smtClean="0">
          <a:solidFill>
            <a:schemeClr val="accent1"/>
          </a:solidFill>
          <a:latin typeface="Buckeye Sans Black" pitchFamily="2" charset="77"/>
          <a:ea typeface="+mn-ea"/>
          <a:cs typeface="+mn-cs"/>
        </a:defRPr>
      </a:lvl7pPr>
      <a:lvl8pPr marL="822960" indent="-365760" algn="l" defTabSz="914400" rtl="0" eaLnBrk="1" latinLnBrk="0" hangingPunct="1">
        <a:lnSpc>
          <a:spcPct val="90000"/>
        </a:lnSpc>
        <a:spcBef>
          <a:spcPts val="300"/>
        </a:spcBef>
        <a:spcAft>
          <a:spcPts val="300"/>
        </a:spcAft>
        <a:buClr>
          <a:schemeClr val="tx1"/>
        </a:buClr>
        <a:buSzPct val="80000"/>
        <a:buFont typeface="+mj-lt"/>
        <a:buAutoNum type="alphaLcPeriod"/>
        <a:tabLst/>
        <a:defRPr sz="3200" kern="1200">
          <a:solidFill>
            <a:schemeClr val="tx2"/>
          </a:solidFill>
          <a:latin typeface="+mn-lt"/>
          <a:ea typeface="+mn-ea"/>
          <a:cs typeface="+mn-cs"/>
        </a:defRPr>
      </a:lvl8pPr>
      <a:lvl9pPr marL="11113" indent="0" algn="l" defTabSz="914400" rtl="0" eaLnBrk="1" latinLnBrk="0" hangingPunct="1">
        <a:lnSpc>
          <a:spcPct val="90000"/>
        </a:lnSpc>
        <a:spcBef>
          <a:spcPts val="500"/>
        </a:spcBef>
        <a:buFont typeface="Arial" panose="020B0604020202020204" pitchFamily="34" charset="0"/>
        <a:buNone/>
        <a:tabLst/>
        <a:defRPr lang="en-US" sz="8000" b="0" i="0" kern="1200" dirty="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hyperlink" Target="https://go.osu.edu/accessible-powerpoi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go.osu.edu/"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go.osu.edu/PPT-templat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go.osu.edu/" TargetMode="External"/><Relationship Id="rId4" Type="http://schemas.openxmlformats.org/officeDocument/2006/relationships/hyperlink" Target="https://staff.it.osu.edu/marcom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o.osu.edu/accessible-powerpoint" TargetMode="External"/><Relationship Id="rId2" Type="http://schemas.openxmlformats.org/officeDocument/2006/relationships/hyperlink" Target="https://staff.it.osu.edu/marcom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staff.it.osu.edu/MarCom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a:extLst>
              <a:ext uri="{FF2B5EF4-FFF2-40B4-BE49-F238E27FC236}">
                <a16:creationId xmlns:a16="http://schemas.microsoft.com/office/drawing/2014/main" id="{0400150D-44C9-AD48-9012-5835032DEF6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alphaModFix/>
            <a:extLst>
              <a:ext uri="{BEBA8EAE-BF5A-486C-A8C5-ECC9F3942E4B}">
                <a14:imgProps xmlns:a14="http://schemas.microsoft.com/office/drawing/2010/main">
                  <a14:imgLayer r:embed="rId3">
                    <a14:imgEffect>
                      <a14:colorTemperature colorTemp="7000"/>
                    </a14:imgEffect>
                    <a14:imgEffect>
                      <a14:saturation sat="120000"/>
                    </a14:imgEffect>
                  </a14:imgLayer>
                </a14:imgProps>
              </a:ext>
              <a:ext uri="{28A0092B-C50C-407E-A947-70E740481C1C}">
                <a14:useLocalDpi xmlns:a14="http://schemas.microsoft.com/office/drawing/2010/main"/>
              </a:ext>
            </a:extLst>
          </a:blip>
          <a:srcRect/>
          <a:stretch/>
        </p:blipFill>
        <p:spPr/>
      </p:pic>
      <p:sp>
        <p:nvSpPr>
          <p:cNvPr id="2" name="Title"/>
          <p:cNvSpPr>
            <a:spLocks noGrp="1"/>
          </p:cNvSpPr>
          <p:nvPr>
            <p:ph type="title"/>
          </p:nvPr>
        </p:nvSpPr>
        <p:spPr/>
        <p:txBody>
          <a:bodyPr>
            <a:normAutofit fontScale="90000"/>
          </a:bodyPr>
          <a:lstStyle/>
          <a:p>
            <a:r>
              <a:rPr lang="en-US" dirty="0"/>
              <a:t>Ohio State Presentation Template </a:t>
            </a:r>
            <a:r>
              <a:rPr lang="en-US" sz="4900" dirty="0"/>
              <a:t>(</a:t>
            </a:r>
            <a:r>
              <a:rPr lang="en-US" sz="4900" dirty="0" err="1"/>
              <a:t>go.osu.edu</a:t>
            </a:r>
            <a:r>
              <a:rPr lang="en-US" sz="4900" dirty="0"/>
              <a:t>/PPT-Template)</a:t>
            </a:r>
          </a:p>
        </p:txBody>
      </p:sp>
    </p:spTree>
    <p:extLst>
      <p:ext uri="{BB962C8B-B14F-4D97-AF65-F5344CB8AC3E}">
        <p14:creationId xmlns:p14="http://schemas.microsoft.com/office/powerpoint/2010/main" val="419712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10</a:t>
            </a:fld>
            <a:endParaRPr lang="en-US" dirty="0"/>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a:xfrm>
            <a:off x="274320" y="274320"/>
            <a:ext cx="5486400" cy="2277811"/>
          </a:xfrm>
        </p:spPr>
        <p:txBody>
          <a:bodyPr/>
          <a:lstStyle/>
          <a:p>
            <a:r>
              <a:rPr lang="en-US" dirty="0"/>
              <a:t>Provide high color contrast.</a:t>
            </a:r>
          </a:p>
        </p:txBody>
      </p:sp>
      <p:sp>
        <p:nvSpPr>
          <p:cNvPr id="3" name="Content">
            <a:extLst>
              <a:ext uri="{FF2B5EF4-FFF2-40B4-BE49-F238E27FC236}">
                <a16:creationId xmlns:a16="http://schemas.microsoft.com/office/drawing/2014/main" id="{F4C601CC-FB30-4745-BDB6-F7E3FF228922}"/>
              </a:ext>
            </a:extLst>
          </p:cNvPr>
          <p:cNvSpPr>
            <a:spLocks noGrp="1"/>
          </p:cNvSpPr>
          <p:nvPr>
            <p:ph type="body" sz="quarter" idx="13"/>
          </p:nvPr>
        </p:nvSpPr>
        <p:spPr>
          <a:xfrm>
            <a:off x="274638" y="2552131"/>
            <a:ext cx="5486400" cy="3666107"/>
          </a:xfrm>
        </p:spPr>
        <p:txBody>
          <a:bodyPr tIns="182880" bIns="274320">
            <a:normAutofit/>
          </a:bodyPr>
          <a:lstStyle/>
          <a:p>
            <a:r>
              <a:rPr lang="en-US" dirty="0"/>
              <a:t>Use black text on light color backgrounds and white text on dark backgrounds to </a:t>
            </a:r>
            <a:r>
              <a:rPr lang="en-US" b="1" dirty="0">
                <a:latin typeface="Buckeye Sans ExtraBold" pitchFamily="2" charset="77"/>
              </a:rPr>
              <a:t>improve readability.</a:t>
            </a:r>
          </a:p>
        </p:txBody>
      </p:sp>
      <p:grpSp>
        <p:nvGrpSpPr>
          <p:cNvPr id="21" name="Group" descr="White text on dark background or dark text on white background colors provide good contrast and readability. ">
            <a:extLst>
              <a:ext uri="{FF2B5EF4-FFF2-40B4-BE49-F238E27FC236}">
                <a16:creationId xmlns:a16="http://schemas.microsoft.com/office/drawing/2014/main" id="{ED5C539C-A2AF-834C-BBB0-AF334BEDFB5D}"/>
              </a:ext>
            </a:extLst>
          </p:cNvPr>
          <p:cNvGrpSpPr/>
          <p:nvPr/>
        </p:nvGrpSpPr>
        <p:grpSpPr>
          <a:xfrm>
            <a:off x="6400800" y="914400"/>
            <a:ext cx="4572000" cy="4572000"/>
            <a:chOff x="7812233" y="1531147"/>
            <a:chExt cx="4075630" cy="4070440"/>
          </a:xfrm>
        </p:grpSpPr>
        <p:sp>
          <p:nvSpPr>
            <p:cNvPr id="22" name="Rectangle 1">
              <a:extLst>
                <a:ext uri="{FF2B5EF4-FFF2-40B4-BE49-F238E27FC236}">
                  <a16:creationId xmlns:a16="http://schemas.microsoft.com/office/drawing/2014/main" id="{FB02BBD2-D374-7242-A149-5CCE40D04607}"/>
                </a:ext>
              </a:extLst>
            </p:cNvPr>
            <p:cNvSpPr/>
            <p:nvPr/>
          </p:nvSpPr>
          <p:spPr>
            <a:xfrm>
              <a:off x="7812233" y="1531147"/>
              <a:ext cx="2011680" cy="2011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tx2"/>
                  </a:solidFill>
                  <a:latin typeface="Buckeye Sans ExtraBold" pitchFamily="2" charset="77"/>
                  <a:cs typeface="Arial" panose="020B0604020202020204" pitchFamily="34" charset="0"/>
                </a:rPr>
                <a:t>Low contrast is hard to read</a:t>
              </a:r>
            </a:p>
          </p:txBody>
        </p:sp>
        <p:sp>
          <p:nvSpPr>
            <p:cNvPr id="23" name="Rectangle 2" descr="Examples of bad color contrast: dark color text on black background or black text on dark color background. Examples of good color contrast: white text on balck background or white text on dark color background.">
              <a:extLst>
                <a:ext uri="{FF2B5EF4-FFF2-40B4-BE49-F238E27FC236}">
                  <a16:creationId xmlns:a16="http://schemas.microsoft.com/office/drawing/2014/main" id="{57450699-A97E-9342-B56C-15D9EB4B9614}"/>
                </a:ext>
              </a:extLst>
            </p:cNvPr>
            <p:cNvSpPr/>
            <p:nvPr/>
          </p:nvSpPr>
          <p:spPr>
            <a:xfrm>
              <a:off x="9876183" y="1531147"/>
              <a:ext cx="2011680" cy="20116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tx2"/>
                  </a:solidFill>
                  <a:latin typeface="Buckeye Sans ExtraBold" pitchFamily="2" charset="77"/>
                  <a:cs typeface="Arial" panose="020B0604020202020204" pitchFamily="34" charset="0"/>
                </a:rPr>
                <a:t>High contrast is easy to read</a:t>
              </a:r>
            </a:p>
          </p:txBody>
        </p:sp>
        <p:sp>
          <p:nvSpPr>
            <p:cNvPr id="24" name="Rectangle 3">
              <a:extLst>
                <a:ext uri="{FF2B5EF4-FFF2-40B4-BE49-F238E27FC236}">
                  <a16:creationId xmlns:a16="http://schemas.microsoft.com/office/drawing/2014/main" id="{96F11D8E-B458-D648-8131-06A5F16271C4}"/>
                </a:ext>
              </a:extLst>
            </p:cNvPr>
            <p:cNvSpPr/>
            <p:nvPr/>
          </p:nvSpPr>
          <p:spPr>
            <a:xfrm>
              <a:off x="7812233" y="3589909"/>
              <a:ext cx="2011680" cy="20116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bg1"/>
                  </a:solidFill>
                  <a:latin typeface="Buckeye Sans ExtraBold" pitchFamily="2" charset="77"/>
                  <a:cs typeface="Arial" panose="020B0604020202020204" pitchFamily="34" charset="0"/>
                </a:rPr>
                <a:t>Low contrast is hard to read</a:t>
              </a:r>
            </a:p>
          </p:txBody>
        </p:sp>
        <p:sp>
          <p:nvSpPr>
            <p:cNvPr id="25" name="Rectangle 4">
              <a:extLst>
                <a:ext uri="{FF2B5EF4-FFF2-40B4-BE49-F238E27FC236}">
                  <a16:creationId xmlns:a16="http://schemas.microsoft.com/office/drawing/2014/main" id="{376A6609-E44D-7B47-B0AC-2586521C747F}"/>
                </a:ext>
              </a:extLst>
            </p:cNvPr>
            <p:cNvSpPr/>
            <p:nvPr/>
          </p:nvSpPr>
          <p:spPr>
            <a:xfrm>
              <a:off x="9876183" y="3589907"/>
              <a:ext cx="2011680" cy="2011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bg1"/>
                  </a:solidFill>
                  <a:latin typeface="Buckeye Sans ExtraBold" pitchFamily="2" charset="77"/>
                  <a:cs typeface="Arial" panose="020B0604020202020204" pitchFamily="34" charset="0"/>
                </a:rPr>
                <a:t>High contrast is easy to read</a:t>
              </a:r>
            </a:p>
          </p:txBody>
        </p:sp>
      </p:grpSp>
      <p:sp>
        <p:nvSpPr>
          <p:cNvPr id="15" name="Footer">
            <a:extLst>
              <a:ext uri="{FF2B5EF4-FFF2-40B4-BE49-F238E27FC236}">
                <a16:creationId xmlns:a16="http://schemas.microsoft.com/office/drawing/2014/main" id="{8AC1E833-218E-CB46-950D-603098BA5205}"/>
              </a:ext>
            </a:extLst>
          </p:cNvPr>
          <p:cNvSpPr>
            <a:spLocks noGrp="1"/>
          </p:cNvSpPr>
          <p:nvPr>
            <p:ph type="ftr" sz="quarter" idx="11"/>
          </p:nvPr>
        </p:nvSpPr>
        <p:spPr/>
        <p:txBody>
          <a:bodyPr/>
          <a:lstStyle/>
          <a:p>
            <a:r>
              <a:rPr lang="en-US" dirty="0"/>
              <a:t>Use Review, Check Accessibility to test for low contrast on this slide.</a:t>
            </a:r>
          </a:p>
        </p:txBody>
      </p:sp>
    </p:spTree>
    <p:extLst>
      <p:ext uri="{BB962C8B-B14F-4D97-AF65-F5344CB8AC3E}">
        <p14:creationId xmlns:p14="http://schemas.microsoft.com/office/powerpoint/2010/main" val="116246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54247DF0-B69B-6D49-A5A1-991FFE53A471}"/>
              </a:ext>
            </a:extLst>
          </p:cNvPr>
          <p:cNvSpPr>
            <a:spLocks noGrp="1"/>
          </p:cNvSpPr>
          <p:nvPr>
            <p:ph type="sldNum" sz="quarter" idx="12"/>
          </p:nvPr>
        </p:nvSpPr>
        <p:spPr/>
        <p:txBody>
          <a:bodyPr/>
          <a:lstStyle/>
          <a:p>
            <a:fld id="{BAE202C4-42C0-0745-A819-C571BA2B8158}" type="slidenum">
              <a:rPr lang="en-US" smtClean="0"/>
              <a:pPr/>
              <a:t>11</a:t>
            </a:fld>
            <a:endParaRPr lang="en-US" dirty="0"/>
          </a:p>
        </p:txBody>
      </p:sp>
      <p:sp>
        <p:nvSpPr>
          <p:cNvPr id="3" name="Title">
            <a:extLst>
              <a:ext uri="{FF2B5EF4-FFF2-40B4-BE49-F238E27FC236}">
                <a16:creationId xmlns:a16="http://schemas.microsoft.com/office/drawing/2014/main" id="{4AD0C74A-9C51-2E46-B2BA-7A3518FC9437}"/>
              </a:ext>
            </a:extLst>
          </p:cNvPr>
          <p:cNvSpPr>
            <a:spLocks noGrp="1"/>
          </p:cNvSpPr>
          <p:nvPr>
            <p:ph type="title"/>
          </p:nvPr>
        </p:nvSpPr>
        <p:spPr>
          <a:xfrm>
            <a:off x="274320" y="274320"/>
            <a:ext cx="5486400" cy="2192154"/>
          </a:xfrm>
        </p:spPr>
        <p:txBody>
          <a:bodyPr>
            <a:normAutofit fontScale="90000"/>
          </a:bodyPr>
          <a:lstStyle/>
          <a:p>
            <a:r>
              <a:rPr lang="en-US" dirty="0"/>
              <a:t>Use multimedia to engage your audience.</a:t>
            </a:r>
          </a:p>
        </p:txBody>
      </p:sp>
      <p:sp>
        <p:nvSpPr>
          <p:cNvPr id="28" name="Text">
            <a:extLst>
              <a:ext uri="{FF2B5EF4-FFF2-40B4-BE49-F238E27FC236}">
                <a16:creationId xmlns:a16="http://schemas.microsoft.com/office/drawing/2014/main" id="{8A58E405-B7AF-964E-A2E7-E2BB1D94A393}"/>
              </a:ext>
            </a:extLst>
          </p:cNvPr>
          <p:cNvSpPr>
            <a:spLocks noGrp="1"/>
          </p:cNvSpPr>
          <p:nvPr>
            <p:ph type="body" sz="quarter" idx="13"/>
          </p:nvPr>
        </p:nvSpPr>
        <p:spPr>
          <a:xfrm>
            <a:off x="274638" y="2466474"/>
            <a:ext cx="5486400" cy="3751764"/>
          </a:xfrm>
        </p:spPr>
        <p:txBody>
          <a:bodyPr>
            <a:normAutofit fontScale="92500"/>
          </a:bodyPr>
          <a:lstStyle/>
          <a:p>
            <a:r>
              <a:rPr lang="en-US" dirty="0"/>
              <a:t>Select the </a:t>
            </a:r>
            <a:r>
              <a:rPr lang="en-US" b="1" dirty="0">
                <a:latin typeface="Buckeye Sans ExtraBold" pitchFamily="2" charset="77"/>
              </a:rPr>
              <a:t>options within the slide content placeholders </a:t>
            </a:r>
            <a:r>
              <a:rPr lang="en-US" dirty="0"/>
              <a:t>to add videos with </a:t>
            </a:r>
            <a:r>
              <a:rPr lang="en-US" b="1" dirty="0">
                <a:latin typeface="Buckeye Sans ExtraBold" pitchFamily="2" charset="77"/>
              </a:rPr>
              <a:t>captions</a:t>
            </a:r>
            <a:r>
              <a:rPr lang="en-US" dirty="0"/>
              <a:t> and images, icons, charts and SmartArt with </a:t>
            </a:r>
            <a:r>
              <a:rPr lang="en-US" b="1" dirty="0">
                <a:latin typeface="Buckeye Sans ExtraBold" pitchFamily="2" charset="77"/>
              </a:rPr>
              <a:t>alt text.</a:t>
            </a:r>
          </a:p>
        </p:txBody>
      </p:sp>
      <p:pic>
        <p:nvPicPr>
          <p:cNvPr id="32" name="Content" descr="Sketchbooks with paints and office supplies">
            <a:extLst>
              <a:ext uri="{FF2B5EF4-FFF2-40B4-BE49-F238E27FC236}">
                <a16:creationId xmlns:a16="http://schemas.microsoft.com/office/drawing/2014/main" id="{DA085077-E911-8345-89F0-31A63AFC5AC1}"/>
              </a:ext>
            </a:extLst>
          </p:cNvPr>
          <p:cNvPicPr preferRelativeResize="0">
            <a:picLocks noGrp="1" noChangeAspect="1"/>
          </p:cNvPicPr>
          <p:nvPr>
            <p:ph sz="quarter" idx="14"/>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400800" y="918148"/>
            <a:ext cx="4572000" cy="4572000"/>
          </a:xfrm>
        </p:spPr>
      </p:pic>
    </p:spTree>
    <p:extLst>
      <p:ext uri="{BB962C8B-B14F-4D97-AF65-F5344CB8AC3E}">
        <p14:creationId xmlns:p14="http://schemas.microsoft.com/office/powerpoint/2010/main" val="211684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D417B5EA-155E-784D-866B-382C564F8AB2}"/>
              </a:ext>
            </a:extLst>
          </p:cNvPr>
          <p:cNvSpPr>
            <a:spLocks noGrp="1"/>
          </p:cNvSpPr>
          <p:nvPr>
            <p:ph type="sldNum" sz="quarter" idx="12"/>
          </p:nvPr>
        </p:nvSpPr>
        <p:spPr/>
        <p:txBody>
          <a:bodyPr/>
          <a:lstStyle/>
          <a:p>
            <a:fld id="{04FA137E-A04F-7442-BFB9-16547C3FEE5C}" type="slidenum">
              <a:rPr lang="en-US" smtClean="0"/>
              <a:pPr/>
              <a:t>12</a:t>
            </a:fld>
            <a:endParaRPr lang="en-US" dirty="0"/>
          </a:p>
        </p:txBody>
      </p:sp>
      <p:sp>
        <p:nvSpPr>
          <p:cNvPr id="3" name="Title">
            <a:extLst>
              <a:ext uri="{FF2B5EF4-FFF2-40B4-BE49-F238E27FC236}">
                <a16:creationId xmlns:a16="http://schemas.microsoft.com/office/drawing/2014/main" id="{D91FD4BE-290A-1A43-B56B-4FB6A61FB289}"/>
              </a:ext>
            </a:extLst>
          </p:cNvPr>
          <p:cNvSpPr>
            <a:spLocks noGrp="1"/>
          </p:cNvSpPr>
          <p:nvPr>
            <p:ph type="title"/>
          </p:nvPr>
        </p:nvSpPr>
        <p:spPr/>
        <p:txBody>
          <a:bodyPr/>
          <a:lstStyle/>
          <a:p>
            <a:r>
              <a:rPr lang="en-US" dirty="0"/>
              <a:t>Accessible Presentations</a:t>
            </a:r>
          </a:p>
        </p:txBody>
      </p:sp>
      <p:sp>
        <p:nvSpPr>
          <p:cNvPr id="2" name="Subtitle">
            <a:extLst>
              <a:ext uri="{FF2B5EF4-FFF2-40B4-BE49-F238E27FC236}">
                <a16:creationId xmlns:a16="http://schemas.microsoft.com/office/drawing/2014/main" id="{3BEDBFB4-A686-3B47-A5ED-B36350E3DD4D}"/>
              </a:ext>
            </a:extLst>
          </p:cNvPr>
          <p:cNvSpPr>
            <a:spLocks noGrp="1"/>
          </p:cNvSpPr>
          <p:nvPr>
            <p:ph type="body" sz="quarter" idx="13"/>
          </p:nvPr>
        </p:nvSpPr>
        <p:spPr/>
        <p:txBody>
          <a:bodyPr/>
          <a:lstStyle/>
          <a:p>
            <a:r>
              <a:rPr lang="en-US" dirty="0"/>
              <a:t>Consider your audience’s experience, size, location and  level of understanding.</a:t>
            </a:r>
          </a:p>
        </p:txBody>
      </p:sp>
      <p:sp>
        <p:nvSpPr>
          <p:cNvPr id="5" name="Footer">
            <a:extLst>
              <a:ext uri="{FF2B5EF4-FFF2-40B4-BE49-F238E27FC236}">
                <a16:creationId xmlns:a16="http://schemas.microsoft.com/office/drawing/2014/main" id="{D9777772-1CBE-8240-B2AC-02C0C950362A}"/>
              </a:ext>
            </a:extLst>
          </p:cNvPr>
          <p:cNvSpPr>
            <a:spLocks noGrp="1"/>
          </p:cNvSpPr>
          <p:nvPr>
            <p:ph type="ftr" sz="quarter" idx="11"/>
          </p:nvPr>
        </p:nvSpPr>
        <p:spPr/>
        <p:txBody>
          <a:bodyPr/>
          <a:lstStyle/>
          <a:p>
            <a:r>
              <a:rPr lang="en-US" dirty="0"/>
              <a:t>Learn more about </a:t>
            </a:r>
            <a:r>
              <a:rPr lang="en-US" dirty="0">
                <a:hlinkClick r:id="rId2"/>
              </a:rPr>
              <a:t>creating accessible PowerPoints</a:t>
            </a:r>
            <a:r>
              <a:rPr lang="en-US" dirty="0"/>
              <a:t> (</a:t>
            </a:r>
            <a:r>
              <a:rPr lang="en-US" dirty="0" err="1"/>
              <a:t>go.osu.edu</a:t>
            </a:r>
            <a:r>
              <a:rPr lang="en-US" dirty="0"/>
              <a:t>/Accessible-PowerPoint)</a:t>
            </a:r>
          </a:p>
        </p:txBody>
      </p:sp>
    </p:spTree>
    <p:extLst>
      <p:ext uri="{BB962C8B-B14F-4D97-AF65-F5344CB8AC3E}">
        <p14:creationId xmlns:p14="http://schemas.microsoft.com/office/powerpoint/2010/main" val="392241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CB74F5AC-8102-7A41-9B9E-9327B7655BD9}" type="slidenum">
              <a:rPr lang="en-US" smtClean="0"/>
              <a:pPr/>
              <a:t>13</a:t>
            </a:fld>
            <a:endParaRPr lang="en-US" dirty="0"/>
          </a:p>
        </p:txBody>
      </p:sp>
      <p:sp>
        <p:nvSpPr>
          <p:cNvPr id="4" name="Title"/>
          <p:cNvSpPr>
            <a:spLocks noGrp="1"/>
          </p:cNvSpPr>
          <p:nvPr>
            <p:ph type="title"/>
          </p:nvPr>
        </p:nvSpPr>
        <p:spPr/>
        <p:txBody>
          <a:bodyPr/>
          <a:lstStyle/>
          <a:p>
            <a:r>
              <a:rPr lang="en-US" dirty="0"/>
              <a:t>Allow your audience to download the   presentation.</a:t>
            </a:r>
          </a:p>
        </p:txBody>
      </p:sp>
      <p:sp>
        <p:nvSpPr>
          <p:cNvPr id="3" name="Text"/>
          <p:cNvSpPr>
            <a:spLocks noGrp="1"/>
          </p:cNvSpPr>
          <p:nvPr>
            <p:ph sz="quarter" idx="16"/>
          </p:nvPr>
        </p:nvSpPr>
        <p:spPr/>
        <p:txBody>
          <a:bodyPr>
            <a:normAutofit lnSpcReduction="10000"/>
          </a:bodyPr>
          <a:lstStyle/>
          <a:p>
            <a:r>
              <a:rPr lang="en-US" dirty="0"/>
              <a:t>Provide descriptive hyperlinked text followed by the shortened web address in a pre-presentation </a:t>
            </a:r>
            <a:r>
              <a:rPr lang="en-US" b="1" dirty="0">
                <a:latin typeface="Buckeye Sans ExtraBold" pitchFamily="2" charset="77"/>
              </a:rPr>
              <a:t>email and on your first slide. </a:t>
            </a:r>
          </a:p>
          <a:p>
            <a:r>
              <a:rPr lang="en-US" dirty="0"/>
              <a:t>Remember to </a:t>
            </a:r>
            <a:r>
              <a:rPr lang="en-US" dirty="0">
                <a:latin typeface="Buckeye Sans ExtraBold" pitchFamily="2" charset="77"/>
                <a:hlinkClick r:id="rId2"/>
              </a:rPr>
              <a:t>shorten links</a:t>
            </a:r>
            <a:r>
              <a:rPr lang="en-US" dirty="0">
                <a:latin typeface="Buckeye Sans ExtraBold" pitchFamily="2" charset="77"/>
              </a:rPr>
              <a:t> </a:t>
            </a:r>
            <a:r>
              <a:rPr lang="en-US" dirty="0"/>
              <a:t>(</a:t>
            </a:r>
            <a:r>
              <a:rPr lang="en-US" dirty="0" err="1"/>
              <a:t>go.osu.edu</a:t>
            </a:r>
            <a:r>
              <a:rPr lang="en-US" dirty="0"/>
              <a:t>) and use </a:t>
            </a:r>
            <a:r>
              <a:rPr lang="en-US" b="1" dirty="0">
                <a:latin typeface="Buckeye Sans ExtraBold" pitchFamily="2" charset="77"/>
              </a:rPr>
              <a:t>CamelCase</a:t>
            </a:r>
            <a:r>
              <a:rPr lang="en-US" dirty="0"/>
              <a:t> when appropriate. Your audience will appreciate it!</a:t>
            </a:r>
          </a:p>
        </p:txBody>
      </p:sp>
    </p:spTree>
    <p:extLst>
      <p:ext uri="{BB962C8B-B14F-4D97-AF65-F5344CB8AC3E}">
        <p14:creationId xmlns:p14="http://schemas.microsoft.com/office/powerpoint/2010/main" val="212740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a:extLst>
              <a:ext uri="{FF2B5EF4-FFF2-40B4-BE49-F238E27FC236}">
                <a16:creationId xmlns:a16="http://schemas.microsoft.com/office/drawing/2014/main" id="{6F32C660-AC48-DF45-AE5E-D7F0FC22FF22}"/>
              </a:ext>
            </a:extLst>
          </p:cNvPr>
          <p:cNvSpPr>
            <a:spLocks noGrp="1"/>
          </p:cNvSpPr>
          <p:nvPr>
            <p:ph type="sldNum" sz="quarter" idx="12"/>
          </p:nvPr>
        </p:nvSpPr>
        <p:spPr/>
        <p:txBody>
          <a:bodyPr/>
          <a:lstStyle/>
          <a:p>
            <a:fld id="{61652AFA-4441-D54A-8E50-B280D50333A5}" type="slidenum">
              <a:rPr lang="en-US" smtClean="0"/>
              <a:pPr/>
              <a:t>14</a:t>
            </a:fld>
            <a:endParaRPr lang="en-US" dirty="0"/>
          </a:p>
        </p:txBody>
      </p:sp>
      <p:sp>
        <p:nvSpPr>
          <p:cNvPr id="16" name="Title">
            <a:extLst>
              <a:ext uri="{FF2B5EF4-FFF2-40B4-BE49-F238E27FC236}">
                <a16:creationId xmlns:a16="http://schemas.microsoft.com/office/drawing/2014/main" id="{C3B6A4A4-A52C-D14F-9835-6FF47D089253}"/>
              </a:ext>
            </a:extLst>
          </p:cNvPr>
          <p:cNvSpPr>
            <a:spLocks noGrp="1"/>
          </p:cNvSpPr>
          <p:nvPr>
            <p:ph type="title"/>
          </p:nvPr>
        </p:nvSpPr>
        <p:spPr/>
        <p:txBody>
          <a:bodyPr/>
          <a:lstStyle/>
          <a:p>
            <a:r>
              <a:rPr lang="en-US" dirty="0"/>
              <a:t>Every slide must have…</a:t>
            </a:r>
          </a:p>
        </p:txBody>
      </p:sp>
      <p:sp>
        <p:nvSpPr>
          <p:cNvPr id="26" name="Text">
            <a:extLst>
              <a:ext uri="{FF2B5EF4-FFF2-40B4-BE49-F238E27FC236}">
                <a16:creationId xmlns:a16="http://schemas.microsoft.com/office/drawing/2014/main" id="{B2BFF2A4-EA34-2D41-BECA-383A387132B5}"/>
              </a:ext>
            </a:extLst>
          </p:cNvPr>
          <p:cNvSpPr>
            <a:spLocks noGrp="1"/>
          </p:cNvSpPr>
          <p:nvPr>
            <p:ph sz="quarter" idx="16"/>
          </p:nvPr>
        </p:nvSpPr>
        <p:spPr/>
        <p:txBody>
          <a:bodyPr/>
          <a:lstStyle/>
          <a:p>
            <a:r>
              <a:rPr lang="en-US" b="1" dirty="0">
                <a:latin typeface="Buckeye Sans ExtraBold" pitchFamily="2" charset="77"/>
              </a:rPr>
              <a:t>a unique and meaningful title, </a:t>
            </a:r>
            <a:r>
              <a:rPr lang="en-US" dirty="0"/>
              <a:t>placed within the Title placeholder of one of the slide Layouts provided in the template, and </a:t>
            </a:r>
            <a:r>
              <a:rPr lang="en-US" b="1" dirty="0">
                <a:latin typeface="Buckeye Sans ExtraBold" pitchFamily="2" charset="77"/>
              </a:rPr>
              <a:t>a logical read order.</a:t>
            </a:r>
          </a:p>
        </p:txBody>
      </p:sp>
    </p:spTree>
    <p:extLst>
      <p:ext uri="{BB962C8B-B14F-4D97-AF65-F5344CB8AC3E}">
        <p14:creationId xmlns:p14="http://schemas.microsoft.com/office/powerpoint/2010/main" val="112746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D56F6508-CB8E-A643-9DD6-F1B7DC0185C6}"/>
              </a:ext>
            </a:extLst>
          </p:cNvPr>
          <p:cNvSpPr>
            <a:spLocks noGrp="1"/>
          </p:cNvSpPr>
          <p:nvPr>
            <p:ph type="sldNum" sz="quarter" idx="12"/>
          </p:nvPr>
        </p:nvSpPr>
        <p:spPr/>
        <p:txBody>
          <a:bodyPr/>
          <a:lstStyle/>
          <a:p>
            <a:fld id="{6A07A986-B169-4E7E-B1D0-9EEE3D07DFD3}" type="slidenum">
              <a:rPr lang="en-US" smtClean="0"/>
              <a:pPr/>
              <a:t>15</a:t>
            </a:fld>
            <a:endParaRPr lang="en-US" dirty="0"/>
          </a:p>
        </p:txBody>
      </p:sp>
      <p:sp>
        <p:nvSpPr>
          <p:cNvPr id="3" name="Title"/>
          <p:cNvSpPr>
            <a:spLocks noGrp="1"/>
          </p:cNvSpPr>
          <p:nvPr>
            <p:ph type="title"/>
          </p:nvPr>
        </p:nvSpPr>
        <p:spPr>
          <a:xfrm>
            <a:off x="5762808" y="274320"/>
            <a:ext cx="6124074" cy="2196648"/>
          </a:xfrm>
        </p:spPr>
        <p:txBody>
          <a:bodyPr/>
          <a:lstStyle/>
          <a:p>
            <a:r>
              <a:rPr lang="en-US" dirty="0"/>
              <a:t>Ensure a logical read order.</a:t>
            </a:r>
          </a:p>
        </p:txBody>
      </p:sp>
      <p:sp>
        <p:nvSpPr>
          <p:cNvPr id="5" name="Text">
            <a:extLst>
              <a:ext uri="{FF2B5EF4-FFF2-40B4-BE49-F238E27FC236}">
                <a16:creationId xmlns:a16="http://schemas.microsoft.com/office/drawing/2014/main" id="{ED71CA23-131C-F24A-B24D-84C08A3ED76E}"/>
              </a:ext>
            </a:extLst>
          </p:cNvPr>
          <p:cNvSpPr>
            <a:spLocks noGrp="1"/>
          </p:cNvSpPr>
          <p:nvPr>
            <p:ph type="body" sz="quarter" idx="13"/>
          </p:nvPr>
        </p:nvSpPr>
        <p:spPr>
          <a:xfrm>
            <a:off x="5763126" y="2471286"/>
            <a:ext cx="6124074" cy="3746952"/>
          </a:xfrm>
        </p:spPr>
        <p:txBody>
          <a:bodyPr lIns="457200" tIns="182880" rIns="457200" bIns="182880">
            <a:normAutofit fontScale="77500" lnSpcReduction="20000"/>
          </a:bodyPr>
          <a:lstStyle/>
          <a:p>
            <a:r>
              <a:rPr lang="en-US" dirty="0"/>
              <a:t>Screen readers read from the bottom to the top layer of the Selection Pane.</a:t>
            </a:r>
          </a:p>
          <a:p>
            <a:pPr lvl="4"/>
            <a:r>
              <a:rPr lang="en-US" dirty="0"/>
              <a:t>Select </a:t>
            </a:r>
            <a:r>
              <a:rPr lang="en-US" dirty="0">
                <a:latin typeface="Buckeye Sans ExtraBold" pitchFamily="2" charset="77"/>
              </a:rPr>
              <a:t>Home, Arrange, Selection Pane</a:t>
            </a:r>
          </a:p>
          <a:p>
            <a:pPr lvl="4"/>
            <a:r>
              <a:rPr lang="en-US" dirty="0"/>
              <a:t>Delete unused layers</a:t>
            </a:r>
          </a:p>
          <a:p>
            <a:pPr lvl="4"/>
            <a:r>
              <a:rPr lang="en-US" dirty="0"/>
              <a:t>Place layers in </a:t>
            </a:r>
            <a:r>
              <a:rPr lang="en-US" b="1" dirty="0">
                <a:latin typeface="Buckeye Sans ExtraBold" pitchFamily="2" charset="77"/>
              </a:rPr>
              <a:t>reverse read order:</a:t>
            </a:r>
            <a:r>
              <a:rPr lang="en-US" dirty="0"/>
              <a:t> footer, text/images, title, slide number</a:t>
            </a:r>
          </a:p>
        </p:txBody>
      </p:sp>
      <p:pic>
        <p:nvPicPr>
          <p:cNvPr id="21" name="Content" descr="Screenshot of Powerpoint interface showing the location of the Selection Pane with layers in reverse read order.">
            <a:extLst>
              <a:ext uri="{FF2B5EF4-FFF2-40B4-BE49-F238E27FC236}">
                <a16:creationId xmlns:a16="http://schemas.microsoft.com/office/drawing/2014/main" id="{E86F4267-ECEA-554B-B630-4BF7F51BA7A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tretch/>
        </p:blipFill>
        <p:spPr>
          <a:xfrm>
            <a:off x="866881" y="1232034"/>
            <a:ext cx="4667038" cy="4025766"/>
          </a:xfrm>
        </p:spPr>
      </p:pic>
    </p:spTree>
    <p:extLst>
      <p:ext uri="{BB962C8B-B14F-4D97-AF65-F5344CB8AC3E}">
        <p14:creationId xmlns:p14="http://schemas.microsoft.com/office/powerpoint/2010/main" val="40023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CB74F5AC-8102-7A41-9B9E-9327B7655BD9}" type="slidenum">
              <a:rPr lang="en-US" smtClean="0"/>
              <a:pPr/>
              <a:t>16</a:t>
            </a:fld>
            <a:endParaRPr lang="en-US" dirty="0"/>
          </a:p>
        </p:txBody>
      </p:sp>
      <p:sp>
        <p:nvSpPr>
          <p:cNvPr id="4" name="Title"/>
          <p:cNvSpPr>
            <a:spLocks noGrp="1"/>
          </p:cNvSpPr>
          <p:nvPr>
            <p:ph type="title"/>
          </p:nvPr>
        </p:nvSpPr>
        <p:spPr/>
        <p:txBody>
          <a:bodyPr/>
          <a:lstStyle/>
          <a:p>
            <a:r>
              <a:rPr lang="en-US"/>
              <a:t>Is your content readable to your audience?</a:t>
            </a:r>
            <a:endParaRPr lang="en-US" dirty="0"/>
          </a:p>
        </p:txBody>
      </p:sp>
      <p:sp>
        <p:nvSpPr>
          <p:cNvPr id="3" name="Text"/>
          <p:cNvSpPr>
            <a:spLocks noGrp="1"/>
          </p:cNvSpPr>
          <p:nvPr>
            <p:ph sz="quarter" idx="16"/>
          </p:nvPr>
        </p:nvSpPr>
        <p:spPr/>
        <p:txBody>
          <a:bodyPr>
            <a:normAutofit/>
          </a:bodyPr>
          <a:lstStyle/>
          <a:p>
            <a:r>
              <a:rPr lang="en-US" dirty="0">
                <a:latin typeface="Buckeye Sans ExtraBold" pitchFamily="2" charset="77"/>
              </a:rPr>
              <a:t>Virtual audiences </a:t>
            </a:r>
            <a:r>
              <a:rPr lang="en-US" dirty="0"/>
              <a:t>can sit close and see more content on slides, </a:t>
            </a:r>
            <a:r>
              <a:rPr lang="en-US" b="1" dirty="0">
                <a:latin typeface="Buckeye Sans ExtraBold" pitchFamily="2" charset="77"/>
              </a:rPr>
              <a:t>versus in-person audiences </a:t>
            </a:r>
            <a:r>
              <a:rPr lang="en-US" dirty="0"/>
              <a:t>who sit far and see less.</a:t>
            </a:r>
          </a:p>
          <a:p>
            <a:r>
              <a:rPr lang="en-US" dirty="0"/>
              <a:t>Also consider the projection display size and scale your content (larger and less text) for smaller screens.</a:t>
            </a:r>
          </a:p>
        </p:txBody>
      </p:sp>
    </p:spTree>
    <p:extLst>
      <p:ext uri="{BB962C8B-B14F-4D97-AF65-F5344CB8AC3E}">
        <p14:creationId xmlns:p14="http://schemas.microsoft.com/office/powerpoint/2010/main" val="417048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BE488C3-DA4D-4BB8-A480-7B6F0D38816A}"/>
              </a:ext>
            </a:extLst>
          </p:cNvPr>
          <p:cNvSpPr>
            <a:spLocks noGrp="1"/>
          </p:cNvSpPr>
          <p:nvPr>
            <p:ph type="sldNum" sz="quarter" idx="12"/>
          </p:nvPr>
        </p:nvSpPr>
        <p:spPr/>
        <p:txBody>
          <a:bodyPr/>
          <a:lstStyle/>
          <a:p>
            <a:fld id="{6A07A986-B169-4E7E-B1D0-9EEE3D07DFD3}" type="slidenum">
              <a:rPr lang="en-US" smtClean="0"/>
              <a:pPr/>
              <a:t>17</a:t>
            </a:fld>
            <a:endParaRPr lang="en-US" dirty="0"/>
          </a:p>
        </p:txBody>
      </p:sp>
      <p:sp>
        <p:nvSpPr>
          <p:cNvPr id="5" name="Title">
            <a:extLst>
              <a:ext uri="{FF2B5EF4-FFF2-40B4-BE49-F238E27FC236}">
                <a16:creationId xmlns:a16="http://schemas.microsoft.com/office/drawing/2014/main" id="{3460F8B6-9627-4ED9-9143-E12715912D71}"/>
              </a:ext>
            </a:extLst>
          </p:cNvPr>
          <p:cNvSpPr>
            <a:spLocks noGrp="1"/>
          </p:cNvSpPr>
          <p:nvPr>
            <p:ph type="title"/>
          </p:nvPr>
        </p:nvSpPr>
        <p:spPr>
          <a:xfrm>
            <a:off x="5762808" y="273133"/>
            <a:ext cx="6124074" cy="1738547"/>
          </a:xfrm>
        </p:spPr>
        <p:txBody>
          <a:bodyPr tIns="274320">
            <a:normAutofit/>
          </a:bodyPr>
          <a:lstStyle/>
          <a:p>
            <a:r>
              <a:rPr lang="en-US" dirty="0"/>
              <a:t>Add meaningful alt text.</a:t>
            </a:r>
          </a:p>
        </p:txBody>
      </p:sp>
      <p:sp>
        <p:nvSpPr>
          <p:cNvPr id="6" name="Text">
            <a:extLst>
              <a:ext uri="{FF2B5EF4-FFF2-40B4-BE49-F238E27FC236}">
                <a16:creationId xmlns:a16="http://schemas.microsoft.com/office/drawing/2014/main" id="{C5CAC1A0-254E-EF49-AC1A-E5B2F755F7BC}"/>
              </a:ext>
            </a:extLst>
          </p:cNvPr>
          <p:cNvSpPr>
            <a:spLocks noGrp="1"/>
          </p:cNvSpPr>
          <p:nvPr>
            <p:ph type="body" sz="quarter" idx="13"/>
          </p:nvPr>
        </p:nvSpPr>
        <p:spPr>
          <a:xfrm>
            <a:off x="5763126" y="2011680"/>
            <a:ext cx="6124074" cy="4206241"/>
          </a:xfrm>
        </p:spPr>
        <p:txBody>
          <a:bodyPr tIns="182880" bIns="182880">
            <a:normAutofit fontScale="92500" lnSpcReduction="10000"/>
          </a:bodyPr>
          <a:lstStyle/>
          <a:p>
            <a:r>
              <a:rPr lang="en-US" sz="2800" dirty="0"/>
              <a:t>Images, icons, charts and SmartArt can help </a:t>
            </a:r>
            <a:r>
              <a:rPr lang="en-US" sz="2800" b="1" dirty="0">
                <a:latin typeface="Buckeye Sans ExtraBold" pitchFamily="2" charset="77"/>
              </a:rPr>
              <a:t>increase understanding of concepts.</a:t>
            </a:r>
          </a:p>
          <a:p>
            <a:r>
              <a:rPr lang="en-US" sz="2800" b="1" dirty="0">
                <a:latin typeface="Buckeye Sans ExtraBold" pitchFamily="2" charset="77"/>
              </a:rPr>
              <a:t>Select the outermost grouping, right click, Edit Alt Text, </a:t>
            </a:r>
            <a:r>
              <a:rPr lang="en-US" sz="2800" dirty="0"/>
              <a:t>and provide a brief description. If the description has already been provided in text, the visual may be considered decorative.</a:t>
            </a:r>
          </a:p>
        </p:txBody>
      </p:sp>
      <p:pic>
        <p:nvPicPr>
          <p:cNvPr id="35" name="Picture" descr="Screenshot of PowerPoint Alt Text pane with description &quot;Illustration of Brutus Buckeye's head&quot;">
            <a:extLst>
              <a:ext uri="{FF2B5EF4-FFF2-40B4-BE49-F238E27FC236}">
                <a16:creationId xmlns:a16="http://schemas.microsoft.com/office/drawing/2014/main" id="{75FAD4D4-735D-284C-B557-EB4C369B3218}"/>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742243" y="1579418"/>
            <a:ext cx="4842886" cy="3357187"/>
          </a:xfrm>
        </p:spPr>
      </p:pic>
    </p:spTree>
    <p:extLst>
      <p:ext uri="{BB962C8B-B14F-4D97-AF65-F5344CB8AC3E}">
        <p14:creationId xmlns:p14="http://schemas.microsoft.com/office/powerpoint/2010/main" val="1982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575C06F-9981-FF4C-91C5-93C48AF80296}"/>
              </a:ext>
            </a:extLst>
          </p:cNvPr>
          <p:cNvSpPr>
            <a:spLocks noGrp="1"/>
          </p:cNvSpPr>
          <p:nvPr>
            <p:ph type="sldNum" sz="quarter" idx="12"/>
          </p:nvPr>
        </p:nvSpPr>
        <p:spPr/>
        <p:txBody>
          <a:bodyPr/>
          <a:lstStyle/>
          <a:p>
            <a:fld id="{BAE202C4-42C0-0745-A819-C571BA2B8158}" type="slidenum">
              <a:rPr lang="en-US" smtClean="0"/>
              <a:pPr/>
              <a:t>18</a:t>
            </a:fld>
            <a:endParaRPr lang="en-US" dirty="0"/>
          </a:p>
        </p:txBody>
      </p:sp>
      <p:sp>
        <p:nvSpPr>
          <p:cNvPr id="6" name="Title">
            <a:extLst>
              <a:ext uri="{FF2B5EF4-FFF2-40B4-BE49-F238E27FC236}">
                <a16:creationId xmlns:a16="http://schemas.microsoft.com/office/drawing/2014/main" id="{96390CC0-2864-A045-A81D-AFD7201AAFA3}"/>
              </a:ext>
            </a:extLst>
          </p:cNvPr>
          <p:cNvSpPr>
            <a:spLocks noGrp="1"/>
          </p:cNvSpPr>
          <p:nvPr>
            <p:ph type="title"/>
          </p:nvPr>
        </p:nvSpPr>
        <p:spPr/>
        <p:txBody>
          <a:bodyPr>
            <a:normAutofit fontScale="90000"/>
          </a:bodyPr>
          <a:lstStyle/>
          <a:p>
            <a:r>
              <a:rPr lang="en-US" dirty="0"/>
              <a:t>Use hidden slides or notes to improve understanding and reduce cognitive load.</a:t>
            </a:r>
          </a:p>
        </p:txBody>
      </p:sp>
      <p:sp>
        <p:nvSpPr>
          <p:cNvPr id="7" name="Content">
            <a:extLst>
              <a:ext uri="{FF2B5EF4-FFF2-40B4-BE49-F238E27FC236}">
                <a16:creationId xmlns:a16="http://schemas.microsoft.com/office/drawing/2014/main" id="{AE5F023D-422D-5B40-9E0A-FE5B74BC8C7D}"/>
              </a:ext>
            </a:extLst>
          </p:cNvPr>
          <p:cNvSpPr>
            <a:spLocks noGrp="1"/>
          </p:cNvSpPr>
          <p:nvPr>
            <p:ph sz="quarter" idx="13"/>
          </p:nvPr>
        </p:nvSpPr>
        <p:spPr/>
        <p:txBody>
          <a:bodyPr>
            <a:normAutofit fontScale="70000" lnSpcReduction="20000"/>
          </a:bodyPr>
          <a:lstStyle/>
          <a:p>
            <a:pPr lvl="1"/>
            <a:r>
              <a:rPr lang="en-US" dirty="0"/>
              <a:t>The scenario:</a:t>
            </a:r>
          </a:p>
          <a:p>
            <a:r>
              <a:rPr lang="en-US" dirty="0"/>
              <a:t>You want to show an image while you speak about how it relates to your topic. </a:t>
            </a:r>
          </a:p>
          <a:p>
            <a:pPr lvl="1"/>
            <a:r>
              <a:rPr lang="en-US" dirty="0"/>
              <a:t>The problem:</a:t>
            </a:r>
          </a:p>
          <a:p>
            <a:r>
              <a:rPr lang="en-US" dirty="0"/>
              <a:t>Someone who cannot see the image or who is looking at your presentation file only and cannot hear you will not be able to follow your talking points. This affects people with visual, auditory and cognitive disabilities.</a:t>
            </a:r>
          </a:p>
          <a:p>
            <a:pPr lvl="1"/>
            <a:r>
              <a:rPr lang="en-US" dirty="0"/>
              <a:t>The solution:</a:t>
            </a:r>
          </a:p>
          <a:p>
            <a:r>
              <a:rPr lang="en-US" dirty="0"/>
              <a:t>Add a note or create a hidden slide by right clicking the slide thumbnail and selecting “Hide Slide.” Provide information that will aid in your audience’s comprehension and that of screen reader users. The information will be available to those who have your presentation file.</a:t>
            </a:r>
          </a:p>
        </p:txBody>
      </p:sp>
    </p:spTree>
    <p:extLst>
      <p:ext uri="{BB962C8B-B14F-4D97-AF65-F5344CB8AC3E}">
        <p14:creationId xmlns:p14="http://schemas.microsoft.com/office/powerpoint/2010/main" val="99837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BE68FB7A-AD66-DA4C-BC11-D5B5D2446AD8}"/>
              </a:ext>
            </a:extLst>
          </p:cNvPr>
          <p:cNvSpPr>
            <a:spLocks noGrp="1"/>
          </p:cNvSpPr>
          <p:nvPr>
            <p:ph type="sldNum" sz="quarter" idx="12"/>
          </p:nvPr>
        </p:nvSpPr>
        <p:spPr/>
        <p:txBody>
          <a:bodyPr/>
          <a:lstStyle/>
          <a:p>
            <a:fld id="{04FA137E-A04F-7442-BFB9-16547C3FEE5C}" type="slidenum">
              <a:rPr lang="en-US" smtClean="0"/>
              <a:pPr/>
              <a:t>19</a:t>
            </a:fld>
            <a:endParaRPr lang="en-US" dirty="0"/>
          </a:p>
        </p:txBody>
      </p:sp>
      <p:sp>
        <p:nvSpPr>
          <p:cNvPr id="3" name="Title">
            <a:extLst>
              <a:ext uri="{FF2B5EF4-FFF2-40B4-BE49-F238E27FC236}">
                <a16:creationId xmlns:a16="http://schemas.microsoft.com/office/drawing/2014/main" id="{75D9E84A-215F-8B4E-88A3-EFA803A38840}"/>
              </a:ext>
            </a:extLst>
          </p:cNvPr>
          <p:cNvSpPr>
            <a:spLocks noGrp="1"/>
          </p:cNvSpPr>
          <p:nvPr>
            <p:ph type="title"/>
          </p:nvPr>
        </p:nvSpPr>
        <p:spPr/>
        <p:txBody>
          <a:bodyPr/>
          <a:lstStyle/>
          <a:p>
            <a:r>
              <a:rPr lang="en-US" dirty="0"/>
              <a:t>Charts and SmartArt</a:t>
            </a:r>
          </a:p>
        </p:txBody>
      </p:sp>
      <p:sp>
        <p:nvSpPr>
          <p:cNvPr id="2" name="Subtitle">
            <a:extLst>
              <a:ext uri="{FF2B5EF4-FFF2-40B4-BE49-F238E27FC236}">
                <a16:creationId xmlns:a16="http://schemas.microsoft.com/office/drawing/2014/main" id="{2767597A-EB07-884F-B4C1-56FAF544D31E}"/>
              </a:ext>
            </a:extLst>
          </p:cNvPr>
          <p:cNvSpPr>
            <a:spLocks noGrp="1"/>
          </p:cNvSpPr>
          <p:nvPr>
            <p:ph type="body" sz="quarter" idx="13"/>
          </p:nvPr>
        </p:nvSpPr>
        <p:spPr/>
        <p:txBody>
          <a:bodyPr/>
          <a:lstStyle/>
          <a:p>
            <a:r>
              <a:rPr lang="en-US" dirty="0"/>
              <a:t>Represent data and processes while adding visual interest and increasing understanding of concepts!</a:t>
            </a:r>
          </a:p>
        </p:txBody>
      </p:sp>
    </p:spTree>
    <p:extLst>
      <p:ext uri="{BB962C8B-B14F-4D97-AF65-F5344CB8AC3E}">
        <p14:creationId xmlns:p14="http://schemas.microsoft.com/office/powerpoint/2010/main" val="419344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CCF57427-A433-B94D-89C9-EF5890C7123F}"/>
              </a:ext>
            </a:extLst>
          </p:cNvPr>
          <p:cNvSpPr>
            <a:spLocks noGrp="1"/>
          </p:cNvSpPr>
          <p:nvPr>
            <p:ph type="sldNum" sz="quarter" idx="12"/>
          </p:nvPr>
        </p:nvSpPr>
        <p:spPr/>
        <p:txBody>
          <a:bodyPr/>
          <a:lstStyle/>
          <a:p>
            <a:fld id="{BAE202C4-42C0-0745-A819-C571BA2B8158}" type="slidenum">
              <a:rPr lang="en-US" smtClean="0"/>
              <a:pPr/>
              <a:t>2</a:t>
            </a:fld>
            <a:endParaRPr lang="en-US" dirty="0"/>
          </a:p>
        </p:txBody>
      </p:sp>
      <p:sp>
        <p:nvSpPr>
          <p:cNvPr id="4" name="Title">
            <a:extLst>
              <a:ext uri="{FF2B5EF4-FFF2-40B4-BE49-F238E27FC236}">
                <a16:creationId xmlns:a16="http://schemas.microsoft.com/office/drawing/2014/main" id="{D9A91A2A-D89B-0D4C-9602-52710473724D}"/>
              </a:ext>
            </a:extLst>
          </p:cNvPr>
          <p:cNvSpPr>
            <a:spLocks noGrp="1"/>
          </p:cNvSpPr>
          <p:nvPr>
            <p:ph type="title"/>
          </p:nvPr>
        </p:nvSpPr>
        <p:spPr/>
        <p:txBody>
          <a:bodyPr/>
          <a:lstStyle/>
          <a:p>
            <a:r>
              <a:rPr lang="en-US" dirty="0"/>
              <a:t>Provide learning outcomes, goals or an agenda.</a:t>
            </a:r>
          </a:p>
        </p:txBody>
      </p:sp>
      <p:sp>
        <p:nvSpPr>
          <p:cNvPr id="3" name="Text">
            <a:extLst>
              <a:ext uri="{FF2B5EF4-FFF2-40B4-BE49-F238E27FC236}">
                <a16:creationId xmlns:a16="http://schemas.microsoft.com/office/drawing/2014/main" id="{D964C6E7-2F55-7543-A3E8-53642DDF18E2}"/>
              </a:ext>
            </a:extLst>
          </p:cNvPr>
          <p:cNvSpPr>
            <a:spLocks noGrp="1"/>
          </p:cNvSpPr>
          <p:nvPr>
            <p:ph sz="quarter" idx="16"/>
          </p:nvPr>
        </p:nvSpPr>
        <p:spPr/>
        <p:txBody>
          <a:bodyPr/>
          <a:lstStyle/>
          <a:p>
            <a:pPr lvl="2"/>
            <a:r>
              <a:rPr lang="en-US" dirty="0"/>
              <a:t>Use slide layouts and other </a:t>
            </a:r>
            <a:r>
              <a:rPr lang="en-US" dirty="0">
                <a:latin typeface="Buckeye Sans ExtraBold" pitchFamily="2" charset="77"/>
              </a:rPr>
              <a:t>template features</a:t>
            </a:r>
          </a:p>
          <a:p>
            <a:pPr lvl="2"/>
            <a:r>
              <a:rPr lang="en-US" dirty="0">
                <a:latin typeface="Buckeye Sans ExtraBold" pitchFamily="2" charset="77"/>
              </a:rPr>
              <a:t>Improve accessibility </a:t>
            </a:r>
            <a:r>
              <a:rPr lang="en-US" dirty="0"/>
              <a:t>for </a:t>
            </a:r>
            <a:r>
              <a:rPr lang="en-US" dirty="0">
                <a:latin typeface="Buckeye Sans" pitchFamily="2" charset="77"/>
              </a:rPr>
              <a:t>assistive</a:t>
            </a:r>
            <a:r>
              <a:rPr lang="en-US" dirty="0"/>
              <a:t> tech users and reduced cognitive load</a:t>
            </a:r>
          </a:p>
          <a:p>
            <a:pPr lvl="2"/>
            <a:r>
              <a:rPr lang="en-US" dirty="0"/>
              <a:t>Implement universal design practices for </a:t>
            </a:r>
            <a:r>
              <a:rPr lang="en-US" dirty="0">
                <a:latin typeface="Buckeye Sans ExtraBold" pitchFamily="2" charset="77"/>
              </a:rPr>
              <a:t>increased audience understanding</a:t>
            </a:r>
          </a:p>
        </p:txBody>
      </p:sp>
      <p:sp>
        <p:nvSpPr>
          <p:cNvPr id="2" name="Footer">
            <a:extLst>
              <a:ext uri="{FF2B5EF4-FFF2-40B4-BE49-F238E27FC236}">
                <a16:creationId xmlns:a16="http://schemas.microsoft.com/office/drawing/2014/main" id="{40C69F44-2C21-7343-BCF0-A0EDA5AE732B}"/>
              </a:ext>
            </a:extLst>
          </p:cNvPr>
          <p:cNvSpPr>
            <a:spLocks noGrp="1"/>
          </p:cNvSpPr>
          <p:nvPr>
            <p:ph type="ftr" sz="quarter" idx="11"/>
          </p:nvPr>
        </p:nvSpPr>
        <p:spPr/>
        <p:txBody>
          <a:bodyPr/>
          <a:lstStyle/>
          <a:p>
            <a:r>
              <a:rPr lang="en-US" dirty="0"/>
              <a:t>Updated 3/31/2022</a:t>
            </a:r>
          </a:p>
        </p:txBody>
      </p:sp>
    </p:spTree>
    <p:extLst>
      <p:ext uri="{BB962C8B-B14F-4D97-AF65-F5344CB8AC3E}">
        <p14:creationId xmlns:p14="http://schemas.microsoft.com/office/powerpoint/2010/main" val="409844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E929AD9B-1455-C14F-B4AB-7F695F52F668}" type="slidenum">
              <a:rPr lang="en-US" smtClean="0"/>
              <a:pPr/>
              <a:t>20</a:t>
            </a:fld>
            <a:endParaRPr lang="en-US" dirty="0"/>
          </a:p>
        </p:txBody>
      </p:sp>
      <p:sp>
        <p:nvSpPr>
          <p:cNvPr id="4" name="Content"/>
          <p:cNvSpPr>
            <a:spLocks noGrp="1"/>
          </p:cNvSpPr>
          <p:nvPr>
            <p:ph sz="quarter" idx="13"/>
          </p:nvPr>
        </p:nvSpPr>
        <p:spPr>
          <a:xfrm>
            <a:off x="274319" y="1920239"/>
            <a:ext cx="11612880" cy="4297681"/>
          </a:xfrm>
        </p:spPr>
        <p:txBody>
          <a:bodyPr>
            <a:normAutofit/>
          </a:bodyPr>
          <a:lstStyle/>
          <a:p>
            <a:pPr lvl="2"/>
            <a:r>
              <a:rPr lang="en-US" dirty="0"/>
              <a:t>Thoughtfully consider which type would best represent what you are trying to convey. </a:t>
            </a:r>
            <a:r>
              <a:rPr lang="en-US" b="1" dirty="0">
                <a:latin typeface="Buckeye Sans ExtraBold" pitchFamily="2" charset="77"/>
              </a:rPr>
              <a:t>Examples will follow!</a:t>
            </a:r>
          </a:p>
          <a:p>
            <a:pPr lvl="2"/>
            <a:r>
              <a:rPr lang="en-US" dirty="0"/>
              <a:t>Charts and SmartArt are not easily read by screen readers, so </a:t>
            </a:r>
            <a:r>
              <a:rPr lang="en-US" b="1" dirty="0">
                <a:latin typeface="Buckeye Sans ExtraBold" pitchFamily="2" charset="77"/>
              </a:rPr>
              <a:t>do not rely exclusively on visuals and colors </a:t>
            </a:r>
            <a:r>
              <a:rPr lang="en-US" dirty="0"/>
              <a:t>to communicate your message.</a:t>
            </a:r>
          </a:p>
          <a:p>
            <a:pPr lvl="2"/>
            <a:r>
              <a:rPr lang="en-US" b="1" dirty="0">
                <a:latin typeface="Buckeye Sans ExtraBold" pitchFamily="2" charset="77"/>
              </a:rPr>
              <a:t>Apply alt text </a:t>
            </a:r>
            <a:r>
              <a:rPr lang="en-US" dirty="0"/>
              <a:t>to the outermost grouping to fully describe the message that needs to be communicated.</a:t>
            </a:r>
          </a:p>
        </p:txBody>
      </p:sp>
      <p:sp>
        <p:nvSpPr>
          <p:cNvPr id="5" name="Title"/>
          <p:cNvSpPr>
            <a:spLocks noGrp="1"/>
          </p:cNvSpPr>
          <p:nvPr>
            <p:ph type="title"/>
          </p:nvPr>
        </p:nvSpPr>
        <p:spPr>
          <a:xfrm>
            <a:off x="274319" y="274319"/>
            <a:ext cx="11612880" cy="1645919"/>
          </a:xfrm>
        </p:spPr>
        <p:txBody>
          <a:bodyPr>
            <a:normAutofit fontScale="90000"/>
          </a:bodyPr>
          <a:lstStyle/>
          <a:p>
            <a:r>
              <a:rPr lang="en-US" dirty="0"/>
              <a:t>Use Charts and SmartArt to demonstrate data, concepts or processes. </a:t>
            </a:r>
          </a:p>
        </p:txBody>
      </p:sp>
    </p:spTree>
    <p:extLst>
      <p:ext uri="{BB962C8B-B14F-4D97-AF65-F5344CB8AC3E}">
        <p14:creationId xmlns:p14="http://schemas.microsoft.com/office/powerpoint/2010/main" val="353538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21</a:t>
            </a:fld>
            <a:endParaRPr lang="en-US" dirty="0"/>
          </a:p>
        </p:txBody>
      </p:sp>
      <p:sp>
        <p:nvSpPr>
          <p:cNvPr id="3" name="Content">
            <a:extLst>
              <a:ext uri="{FF2B5EF4-FFF2-40B4-BE49-F238E27FC236}">
                <a16:creationId xmlns:a16="http://schemas.microsoft.com/office/drawing/2014/main" id="{F4C601CC-FB30-4745-BDB6-F7E3FF228922}"/>
              </a:ext>
            </a:extLst>
          </p:cNvPr>
          <p:cNvSpPr>
            <a:spLocks noGrp="1"/>
          </p:cNvSpPr>
          <p:nvPr>
            <p:ph sz="quarter" idx="13"/>
          </p:nvPr>
        </p:nvSpPr>
        <p:spPr>
          <a:xfrm>
            <a:off x="274319" y="1371599"/>
            <a:ext cx="11612880" cy="1188720"/>
          </a:xfrm>
        </p:spPr>
        <p:txBody>
          <a:bodyPr>
            <a:normAutofit fontScale="77500" lnSpcReduction="20000"/>
          </a:bodyPr>
          <a:lstStyle/>
          <a:p>
            <a:r>
              <a:rPr lang="en-US" dirty="0"/>
              <a:t>Chevron process SmartArt can be used when referencing processes like project phases. Try highlighting the current phase for emphasis.</a:t>
            </a:r>
          </a:p>
        </p:txBody>
      </p:sp>
      <p:sp>
        <p:nvSpPr>
          <p:cNvPr id="15" name="Footer">
            <a:extLst>
              <a:ext uri="{FF2B5EF4-FFF2-40B4-BE49-F238E27FC236}">
                <a16:creationId xmlns:a16="http://schemas.microsoft.com/office/drawing/2014/main" id="{6C46341F-880B-E647-839E-6330A75538BE}"/>
              </a:ext>
            </a:extLst>
          </p:cNvPr>
          <p:cNvSpPr>
            <a:spLocks noGrp="1"/>
          </p:cNvSpPr>
          <p:nvPr>
            <p:ph type="ftr" sz="quarter" idx="11"/>
          </p:nvPr>
        </p:nvSpPr>
        <p:spPr/>
        <p:txBody>
          <a:bodyPr/>
          <a:lstStyle/>
          <a:p>
            <a:r>
              <a:rPr lang="en-US" dirty="0"/>
              <a:t>Inspect the alt text of this SmartArt as an example.</a:t>
            </a:r>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a:xfrm>
            <a:off x="274319" y="274320"/>
            <a:ext cx="11612880" cy="1097280"/>
          </a:xfrm>
        </p:spPr>
        <p:txBody>
          <a:bodyPr>
            <a:normAutofit fontScale="90000"/>
          </a:bodyPr>
          <a:lstStyle/>
          <a:p>
            <a:r>
              <a:rPr lang="en-US" dirty="0"/>
              <a:t>Representing Processes</a:t>
            </a:r>
          </a:p>
        </p:txBody>
      </p:sp>
      <p:graphicFrame>
        <p:nvGraphicFramePr>
          <p:cNvPr id="7" name="Diagram 1" descr="1-Plan and Foundational Design, 2-Architect (current), 3-Configure and Prototype, 4-Testing, 5-Deployment">
            <a:extLst>
              <a:ext uri="{FF2B5EF4-FFF2-40B4-BE49-F238E27FC236}">
                <a16:creationId xmlns:a16="http://schemas.microsoft.com/office/drawing/2014/main" id="{208388A3-41C0-4848-B199-8A0A508F8E11}"/>
              </a:ext>
            </a:extLst>
          </p:cNvPr>
          <p:cNvGraphicFramePr/>
          <p:nvPr>
            <p:extLst>
              <p:ext uri="{D42A27DB-BD31-4B8C-83A1-F6EECF244321}">
                <p14:modId xmlns:p14="http://schemas.microsoft.com/office/powerpoint/2010/main" val="2390511990"/>
              </p:ext>
            </p:extLst>
          </p:nvPr>
        </p:nvGraphicFramePr>
        <p:xfrm>
          <a:off x="822960" y="2651760"/>
          <a:ext cx="10511622" cy="123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 descr="Phase 1: Plan, Design; Phase 2: Configure, Prototype; Phase 3: Test, Deploy">
            <a:extLst>
              <a:ext uri="{FF2B5EF4-FFF2-40B4-BE49-F238E27FC236}">
                <a16:creationId xmlns:a16="http://schemas.microsoft.com/office/drawing/2014/main" id="{25D59E45-A23A-9242-AE32-3CBB8898205A}"/>
              </a:ext>
            </a:extLst>
          </p:cNvPr>
          <p:cNvGraphicFramePr/>
          <p:nvPr>
            <p:extLst>
              <p:ext uri="{D42A27DB-BD31-4B8C-83A1-F6EECF244321}">
                <p14:modId xmlns:p14="http://schemas.microsoft.com/office/powerpoint/2010/main" val="155735148"/>
              </p:ext>
            </p:extLst>
          </p:nvPr>
        </p:nvGraphicFramePr>
        <p:xfrm>
          <a:off x="899160" y="3832860"/>
          <a:ext cx="9482905" cy="1833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086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22</a:t>
            </a:fld>
            <a:endParaRPr lang="en-US" dirty="0"/>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p:txBody>
          <a:bodyPr/>
          <a:lstStyle/>
          <a:p>
            <a:r>
              <a:rPr lang="en-US" dirty="0"/>
              <a:t>Represent  processes with Cycle SmartArt.</a:t>
            </a:r>
          </a:p>
        </p:txBody>
      </p:sp>
      <p:graphicFrame>
        <p:nvGraphicFramePr>
          <p:cNvPr id="9" name="Content" descr="There are five steps to the ADDIE Model: Analysis, Design, Develop, Implement, and Evaluate.  Design is highlighted">
            <a:extLst>
              <a:ext uri="{FF2B5EF4-FFF2-40B4-BE49-F238E27FC236}">
                <a16:creationId xmlns:a16="http://schemas.microsoft.com/office/drawing/2014/main" id="{20531775-C7D7-9F44-9AE4-8CAA6DD745FD}"/>
              </a:ext>
            </a:extLst>
          </p:cNvPr>
          <p:cNvGraphicFramePr>
            <a:graphicFrameLocks noGrp="1"/>
          </p:cNvGraphicFramePr>
          <p:nvPr>
            <p:ph sz="quarter" idx="16"/>
            <p:extLst>
              <p:ext uri="{D42A27DB-BD31-4B8C-83A1-F6EECF244321}">
                <p14:modId xmlns:p14="http://schemas.microsoft.com/office/powerpoint/2010/main" val="2887832570"/>
              </p:ext>
            </p:extLst>
          </p:nvPr>
        </p:nvGraphicFramePr>
        <p:xfrm>
          <a:off x="5936381" y="488482"/>
          <a:ext cx="5486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ooter">
            <a:extLst>
              <a:ext uri="{FF2B5EF4-FFF2-40B4-BE49-F238E27FC236}">
                <a16:creationId xmlns:a16="http://schemas.microsoft.com/office/drawing/2014/main" id="{B94C1C8C-C391-2C45-81E8-98E8386E5792}"/>
              </a:ext>
            </a:extLst>
          </p:cNvPr>
          <p:cNvSpPr>
            <a:spLocks noGrp="1"/>
          </p:cNvSpPr>
          <p:nvPr>
            <p:ph type="ftr" sz="quarter" idx="11"/>
          </p:nvPr>
        </p:nvSpPr>
        <p:spPr/>
        <p:txBody>
          <a:bodyPr/>
          <a:lstStyle/>
          <a:p>
            <a:r>
              <a:rPr lang="en-US" dirty="0"/>
              <a:t>Inspect the alt text of this SmartArt as an example.</a:t>
            </a:r>
          </a:p>
        </p:txBody>
      </p:sp>
    </p:spTree>
    <p:extLst>
      <p:ext uri="{BB962C8B-B14F-4D97-AF65-F5344CB8AC3E}">
        <p14:creationId xmlns:p14="http://schemas.microsoft.com/office/powerpoint/2010/main" val="2584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cNvSpPr>
            <a:spLocks noGrp="1"/>
          </p:cNvSpPr>
          <p:nvPr>
            <p:ph type="sldNum" sz="quarter" idx="12"/>
          </p:nvPr>
        </p:nvSpPr>
        <p:spPr/>
        <p:txBody>
          <a:bodyPr/>
          <a:lstStyle/>
          <a:p>
            <a:fld id="{6A07A986-B169-4E7E-B1D0-9EEE3D07DFD3}" type="slidenum">
              <a:rPr lang="en-US" smtClean="0"/>
              <a:pPr/>
              <a:t>23</a:t>
            </a:fld>
            <a:endParaRPr lang="en-US" dirty="0"/>
          </a:p>
        </p:txBody>
      </p:sp>
      <p:sp>
        <p:nvSpPr>
          <p:cNvPr id="4" name="Title"/>
          <p:cNvSpPr>
            <a:spLocks noGrp="1"/>
          </p:cNvSpPr>
          <p:nvPr>
            <p:ph type="title"/>
          </p:nvPr>
        </p:nvSpPr>
        <p:spPr>
          <a:xfrm>
            <a:off x="274321" y="274320"/>
            <a:ext cx="6126162" cy="1188720"/>
          </a:xfrm>
        </p:spPr>
        <p:txBody>
          <a:bodyPr>
            <a:normAutofit fontScale="90000"/>
          </a:bodyPr>
          <a:lstStyle/>
          <a:p>
            <a:r>
              <a:rPr lang="en-US" dirty="0"/>
              <a:t>Pyramid SmartArt</a:t>
            </a:r>
          </a:p>
        </p:txBody>
      </p:sp>
      <p:sp>
        <p:nvSpPr>
          <p:cNvPr id="2" name="Text">
            <a:extLst>
              <a:ext uri="{FF2B5EF4-FFF2-40B4-BE49-F238E27FC236}">
                <a16:creationId xmlns:a16="http://schemas.microsoft.com/office/drawing/2014/main" id="{1070785B-4D1E-4840-95C5-44434A02B864}"/>
              </a:ext>
            </a:extLst>
          </p:cNvPr>
          <p:cNvSpPr>
            <a:spLocks noGrp="1"/>
          </p:cNvSpPr>
          <p:nvPr>
            <p:ph type="body" sz="quarter" idx="13"/>
          </p:nvPr>
        </p:nvSpPr>
        <p:spPr>
          <a:xfrm>
            <a:off x="274639" y="1463040"/>
            <a:ext cx="6126162" cy="4755198"/>
          </a:xfrm>
        </p:spPr>
        <p:txBody>
          <a:bodyPr bIns="274320">
            <a:normAutofit fontScale="92500" lnSpcReduction="20000"/>
          </a:bodyPr>
          <a:lstStyle/>
          <a:p>
            <a:pPr lvl="2"/>
            <a:r>
              <a:rPr lang="en-US" b="1" dirty="0">
                <a:latin typeface="Buckeye Sans ExtraBold" pitchFamily="2" charset="77"/>
              </a:rPr>
              <a:t>Tier 1 methods are used least: </a:t>
            </a:r>
            <a:r>
              <a:rPr lang="en-US" dirty="0"/>
              <a:t>instructor-led training, virtual instructor-led training, and robust eLearning. </a:t>
            </a:r>
          </a:p>
          <a:p>
            <a:pPr lvl="2"/>
            <a:r>
              <a:rPr lang="en-US" b="1" dirty="0">
                <a:latin typeface="Buckeye Sans ExtraBold" pitchFamily="2" charset="77"/>
              </a:rPr>
              <a:t>Tier 2 interventions are sometimes used </a:t>
            </a:r>
            <a:r>
              <a:rPr lang="en-US" dirty="0"/>
              <a:t>- primarily basic eLearning. </a:t>
            </a:r>
          </a:p>
          <a:p>
            <a:pPr lvl="2"/>
            <a:r>
              <a:rPr lang="en-US" b="1" dirty="0">
                <a:latin typeface="Buckeye Sans ExtraBold" pitchFamily="2" charset="77"/>
              </a:rPr>
              <a:t>Tier 3 is primarily relied upon: </a:t>
            </a:r>
            <a:r>
              <a:rPr lang="en-US" dirty="0"/>
              <a:t>videos, job aids, and system tools.</a:t>
            </a:r>
          </a:p>
        </p:txBody>
      </p:sp>
      <p:graphicFrame>
        <p:nvGraphicFramePr>
          <p:cNvPr id="8" name="Content" descr="A triangle with the wide base portion marked as the third tier, the middle portion marked as the second tier, and the smallest top portion marked as the first tier.">
            <a:extLst>
              <a:ext uri="{FF2B5EF4-FFF2-40B4-BE49-F238E27FC236}">
                <a16:creationId xmlns:a16="http://schemas.microsoft.com/office/drawing/2014/main" id="{CDCFAE17-35E1-B148-9A64-C63A91D03F19}"/>
              </a:ext>
            </a:extLst>
          </p:cNvPr>
          <p:cNvGraphicFramePr>
            <a:graphicFrameLocks/>
          </p:cNvGraphicFramePr>
          <p:nvPr>
            <p:extLst>
              <p:ext uri="{D42A27DB-BD31-4B8C-83A1-F6EECF244321}">
                <p14:modId xmlns:p14="http://schemas.microsoft.com/office/powerpoint/2010/main" val="2010912134"/>
              </p:ext>
            </p:extLst>
          </p:nvPr>
        </p:nvGraphicFramePr>
        <p:xfrm>
          <a:off x="6400800" y="914400"/>
          <a:ext cx="4572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ooter">
            <a:extLst>
              <a:ext uri="{FF2B5EF4-FFF2-40B4-BE49-F238E27FC236}">
                <a16:creationId xmlns:a16="http://schemas.microsoft.com/office/drawing/2014/main" id="{17333CA6-BE86-0F4F-A1C3-99670CA5E9D5}"/>
              </a:ext>
            </a:extLst>
          </p:cNvPr>
          <p:cNvSpPr>
            <a:spLocks noGrp="1"/>
          </p:cNvSpPr>
          <p:nvPr>
            <p:ph type="ftr" sz="quarter" idx="11"/>
          </p:nvPr>
        </p:nvSpPr>
        <p:spPr/>
        <p:txBody>
          <a:bodyPr/>
          <a:lstStyle/>
          <a:p>
            <a:r>
              <a:rPr lang="en-US" dirty="0"/>
              <a:t>Inspect the alt text of this SmartArt as an example.</a:t>
            </a:r>
          </a:p>
        </p:txBody>
      </p:sp>
    </p:spTree>
    <p:extLst>
      <p:ext uri="{BB962C8B-B14F-4D97-AF65-F5344CB8AC3E}">
        <p14:creationId xmlns:p14="http://schemas.microsoft.com/office/powerpoint/2010/main" val="226531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24</a:t>
            </a:fld>
            <a:endParaRPr lang="en-US" dirty="0"/>
          </a:p>
        </p:txBody>
      </p:sp>
      <p:sp>
        <p:nvSpPr>
          <p:cNvPr id="6" name="Title"/>
          <p:cNvSpPr>
            <a:spLocks noGrp="1"/>
          </p:cNvSpPr>
          <p:nvPr>
            <p:ph type="title"/>
          </p:nvPr>
        </p:nvSpPr>
        <p:spPr>
          <a:xfrm>
            <a:off x="274319" y="274320"/>
            <a:ext cx="11612880" cy="1099686"/>
          </a:xfrm>
        </p:spPr>
        <p:txBody>
          <a:bodyPr>
            <a:normAutofit fontScale="90000"/>
          </a:bodyPr>
          <a:lstStyle/>
          <a:p>
            <a:r>
              <a:rPr lang="en-US" dirty="0"/>
              <a:t>Represent data with charts.</a:t>
            </a:r>
          </a:p>
        </p:txBody>
      </p:sp>
      <p:graphicFrame>
        <p:nvGraphicFramePr>
          <p:cNvPr id="17" name="Chart 1" descr="Status of all projects: 20% complete, 10% in review, 30% in progress, 40% not started.">
            <a:extLst>
              <a:ext uri="{FF2B5EF4-FFF2-40B4-BE49-F238E27FC236}">
                <a16:creationId xmlns:a16="http://schemas.microsoft.com/office/drawing/2014/main" id="{31E79D1C-81CD-BF4E-A485-6D1D4235B149}"/>
              </a:ext>
            </a:extLst>
          </p:cNvPr>
          <p:cNvGraphicFramePr/>
          <p:nvPr>
            <p:extLst>
              <p:ext uri="{D42A27DB-BD31-4B8C-83A1-F6EECF244321}">
                <p14:modId xmlns:p14="http://schemas.microsoft.com/office/powerpoint/2010/main" val="2894457165"/>
              </p:ext>
            </p:extLst>
          </p:nvPr>
        </p:nvGraphicFramePr>
        <p:xfrm>
          <a:off x="274320" y="1374006"/>
          <a:ext cx="54864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2" descr="The majority of Payroll projects are in progress or complete, while the majority of Finance projects have not been started or in progress.">
            <a:extLst>
              <a:ext uri="{FF2B5EF4-FFF2-40B4-BE49-F238E27FC236}">
                <a16:creationId xmlns:a16="http://schemas.microsoft.com/office/drawing/2014/main" id="{87E9B294-0179-D24C-8E6D-B3D75D063591}"/>
              </a:ext>
            </a:extLst>
          </p:cNvPr>
          <p:cNvGraphicFramePr>
            <a:graphicFrameLocks/>
          </p:cNvGraphicFramePr>
          <p:nvPr>
            <p:extLst>
              <p:ext uri="{D42A27DB-BD31-4B8C-83A1-F6EECF244321}">
                <p14:modId xmlns:p14="http://schemas.microsoft.com/office/powerpoint/2010/main" val="2869811918"/>
              </p:ext>
            </p:extLst>
          </p:nvPr>
        </p:nvGraphicFramePr>
        <p:xfrm>
          <a:off x="5943600" y="1374007"/>
          <a:ext cx="5486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er">
            <a:extLst>
              <a:ext uri="{FF2B5EF4-FFF2-40B4-BE49-F238E27FC236}">
                <a16:creationId xmlns:a16="http://schemas.microsoft.com/office/drawing/2014/main" id="{2228921B-F741-224B-9630-C3C1B15CFEF6}"/>
              </a:ext>
            </a:extLst>
          </p:cNvPr>
          <p:cNvSpPr>
            <a:spLocks noGrp="1"/>
          </p:cNvSpPr>
          <p:nvPr>
            <p:ph type="ftr" sz="quarter" idx="11"/>
          </p:nvPr>
        </p:nvSpPr>
        <p:spPr/>
        <p:txBody>
          <a:bodyPr/>
          <a:lstStyle/>
          <a:p>
            <a:r>
              <a:rPr lang="en-US" dirty="0"/>
              <a:t>Inspect the alt text of these charts as an example.</a:t>
            </a:r>
          </a:p>
        </p:txBody>
      </p:sp>
    </p:spTree>
    <p:extLst>
      <p:ext uri="{BB962C8B-B14F-4D97-AF65-F5344CB8AC3E}">
        <p14:creationId xmlns:p14="http://schemas.microsoft.com/office/powerpoint/2010/main" val="166888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6A535F83-C5F8-C046-9C53-E2E4E7B003F6}"/>
              </a:ext>
            </a:extLst>
          </p:cNvPr>
          <p:cNvSpPr>
            <a:spLocks noGrp="1"/>
          </p:cNvSpPr>
          <p:nvPr>
            <p:ph type="sldNum" sz="quarter" idx="12"/>
          </p:nvPr>
        </p:nvSpPr>
        <p:spPr/>
        <p:txBody>
          <a:bodyPr/>
          <a:lstStyle/>
          <a:p>
            <a:fld id="{BAE202C4-42C0-0745-A819-C571BA2B8158}" type="slidenum">
              <a:rPr lang="en-US" smtClean="0"/>
              <a:pPr/>
              <a:t>25</a:t>
            </a:fld>
            <a:endParaRPr lang="en-US" dirty="0"/>
          </a:p>
        </p:txBody>
      </p:sp>
      <p:sp>
        <p:nvSpPr>
          <p:cNvPr id="4" name="Title">
            <a:extLst>
              <a:ext uri="{FF2B5EF4-FFF2-40B4-BE49-F238E27FC236}">
                <a16:creationId xmlns:a16="http://schemas.microsoft.com/office/drawing/2014/main" id="{685FEE64-C7D2-E74E-8293-50435C0C685B}"/>
              </a:ext>
            </a:extLst>
          </p:cNvPr>
          <p:cNvSpPr>
            <a:spLocks noGrp="1"/>
          </p:cNvSpPr>
          <p:nvPr>
            <p:ph type="title"/>
          </p:nvPr>
        </p:nvSpPr>
        <p:spPr>
          <a:xfrm>
            <a:off x="274320" y="274320"/>
            <a:ext cx="5394642" cy="2648762"/>
          </a:xfrm>
        </p:spPr>
        <p:txBody>
          <a:bodyPr/>
          <a:lstStyle/>
          <a:p>
            <a:r>
              <a:rPr lang="en-US" dirty="0"/>
              <a:t>Use tables </a:t>
            </a:r>
            <a:br>
              <a:rPr lang="en-US" dirty="0"/>
            </a:br>
            <a:r>
              <a:rPr lang="en-US" dirty="0"/>
              <a:t>only when necessary.</a:t>
            </a:r>
          </a:p>
        </p:txBody>
      </p:sp>
      <p:sp>
        <p:nvSpPr>
          <p:cNvPr id="2" name="Text">
            <a:extLst>
              <a:ext uri="{FF2B5EF4-FFF2-40B4-BE49-F238E27FC236}">
                <a16:creationId xmlns:a16="http://schemas.microsoft.com/office/drawing/2014/main" id="{2193A453-9DCC-A441-ABB6-4BD08054264C}"/>
              </a:ext>
            </a:extLst>
          </p:cNvPr>
          <p:cNvSpPr>
            <a:spLocks noGrp="1"/>
          </p:cNvSpPr>
          <p:nvPr>
            <p:ph type="body" sz="quarter" idx="13"/>
          </p:nvPr>
        </p:nvSpPr>
        <p:spPr>
          <a:xfrm>
            <a:off x="274638" y="2923082"/>
            <a:ext cx="5394642" cy="3295156"/>
          </a:xfrm>
        </p:spPr>
        <p:txBody>
          <a:bodyPr>
            <a:normAutofit fontScale="85000" lnSpcReduction="10000"/>
          </a:bodyPr>
          <a:lstStyle/>
          <a:p>
            <a:r>
              <a:rPr lang="en-US" dirty="0"/>
              <a:t>Never use tables for layout purposes, </a:t>
            </a:r>
            <a:r>
              <a:rPr lang="en-US" b="1" dirty="0">
                <a:latin typeface="Buckeye Sans ExtraBold" pitchFamily="2" charset="77"/>
              </a:rPr>
              <a:t>only for data.</a:t>
            </a:r>
          </a:p>
          <a:p>
            <a:r>
              <a:rPr lang="en-US" dirty="0"/>
              <a:t>Always add </a:t>
            </a:r>
            <a:r>
              <a:rPr lang="en-US" b="1" dirty="0">
                <a:latin typeface="Buckeye Sans ExtraBold" pitchFamily="2" charset="77"/>
              </a:rPr>
              <a:t>table headings and alt text</a:t>
            </a:r>
            <a:r>
              <a:rPr lang="en-US" dirty="0"/>
              <a:t> in order to explain their meaning fully in text to assistive tech users.</a:t>
            </a:r>
          </a:p>
        </p:txBody>
      </p:sp>
      <p:graphicFrame>
        <p:nvGraphicFramePr>
          <p:cNvPr id="33" name="Content" descr="Table showing the relationship between column headings and row headings">
            <a:extLst>
              <a:ext uri="{FF2B5EF4-FFF2-40B4-BE49-F238E27FC236}">
                <a16:creationId xmlns:a16="http://schemas.microsoft.com/office/drawing/2014/main" id="{DF5D44D1-4975-F44D-ACD5-ECD25D0D9A8E}"/>
              </a:ext>
            </a:extLst>
          </p:cNvPr>
          <p:cNvGraphicFramePr>
            <a:graphicFrameLocks noGrp="1"/>
          </p:cNvGraphicFramePr>
          <p:nvPr>
            <p:ph sz="quarter" idx="14"/>
            <p:extLst>
              <p:ext uri="{D42A27DB-BD31-4B8C-83A1-F6EECF244321}">
                <p14:modId xmlns:p14="http://schemas.microsoft.com/office/powerpoint/2010/main" val="3104557916"/>
              </p:ext>
            </p:extLst>
          </p:nvPr>
        </p:nvGraphicFramePr>
        <p:xfrm>
          <a:off x="5669280" y="914400"/>
          <a:ext cx="5668281" cy="4579425"/>
        </p:xfrm>
        <a:graphic>
          <a:graphicData uri="http://schemas.openxmlformats.org/drawingml/2006/table">
            <a:tbl>
              <a:tblPr firstRow="1" firstCol="1" bandRow="1">
                <a:tableStyleId>{B301B821-A1FF-4177-AEE7-76D212191A09}</a:tableStyleId>
              </a:tblPr>
              <a:tblGrid>
                <a:gridCol w="1889427">
                  <a:extLst>
                    <a:ext uri="{9D8B030D-6E8A-4147-A177-3AD203B41FA5}">
                      <a16:colId xmlns:a16="http://schemas.microsoft.com/office/drawing/2014/main" val="3256936182"/>
                    </a:ext>
                  </a:extLst>
                </a:gridCol>
                <a:gridCol w="1889427">
                  <a:extLst>
                    <a:ext uri="{9D8B030D-6E8A-4147-A177-3AD203B41FA5}">
                      <a16:colId xmlns:a16="http://schemas.microsoft.com/office/drawing/2014/main" val="1991972735"/>
                    </a:ext>
                  </a:extLst>
                </a:gridCol>
                <a:gridCol w="1889427">
                  <a:extLst>
                    <a:ext uri="{9D8B030D-6E8A-4147-A177-3AD203B41FA5}">
                      <a16:colId xmlns:a16="http://schemas.microsoft.com/office/drawing/2014/main" val="2579760065"/>
                    </a:ext>
                  </a:extLst>
                </a:gridCol>
              </a:tblGrid>
              <a:tr h="690445">
                <a:tc>
                  <a:txBody>
                    <a:bodyPr/>
                    <a:lstStyle/>
                    <a:p>
                      <a:r>
                        <a:rPr lang="en-US" dirty="0"/>
                        <a:t>Column Heading 1</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Column Heading 2</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Column Heading 3</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617145251"/>
                  </a:ext>
                </a:extLst>
              </a:tr>
              <a:tr h="972245">
                <a:tc>
                  <a:txBody>
                    <a:bodyPr/>
                    <a:lstStyle/>
                    <a:p>
                      <a:r>
                        <a:rPr lang="en-US" dirty="0"/>
                        <a:t>Row Heading 1</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173531975"/>
                  </a:ext>
                </a:extLst>
              </a:tr>
              <a:tr h="972245">
                <a:tc>
                  <a:txBody>
                    <a:bodyPr/>
                    <a:lstStyle/>
                    <a:p>
                      <a:r>
                        <a:rPr lang="en-US" dirty="0"/>
                        <a:t>Row Heading 2</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817044568"/>
                  </a:ext>
                </a:extLst>
              </a:tr>
              <a:tr h="972245">
                <a:tc>
                  <a:txBody>
                    <a:bodyPr/>
                    <a:lstStyle/>
                    <a:p>
                      <a:r>
                        <a:rPr lang="en-US" dirty="0"/>
                        <a:t>Row Heading 3</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808908114"/>
                  </a:ext>
                </a:extLst>
              </a:tr>
              <a:tr h="972245">
                <a:tc>
                  <a:txBody>
                    <a:bodyPr/>
                    <a:lstStyle/>
                    <a:p>
                      <a:r>
                        <a:rPr lang="en-US" dirty="0"/>
                        <a:t>Row Heading 4</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475693844"/>
                  </a:ext>
                </a:extLst>
              </a:tr>
            </a:tbl>
          </a:graphicData>
        </a:graphic>
      </p:graphicFrame>
    </p:spTree>
    <p:extLst>
      <p:ext uri="{BB962C8B-B14F-4D97-AF65-F5344CB8AC3E}">
        <p14:creationId xmlns:p14="http://schemas.microsoft.com/office/powerpoint/2010/main" val="3908718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E929AD9B-1455-C14F-B4AB-7F695F52F668}" type="slidenum">
              <a:rPr lang="en-US" smtClean="0"/>
              <a:pPr/>
              <a:t>26</a:t>
            </a:fld>
            <a:endParaRPr lang="en-US" dirty="0"/>
          </a:p>
        </p:txBody>
      </p:sp>
      <p:sp>
        <p:nvSpPr>
          <p:cNvPr id="4" name="Content"/>
          <p:cNvSpPr>
            <a:spLocks noGrp="1"/>
          </p:cNvSpPr>
          <p:nvPr>
            <p:ph sz="quarter" idx="13"/>
          </p:nvPr>
        </p:nvSpPr>
        <p:spPr/>
        <p:txBody>
          <a:bodyPr>
            <a:normAutofit/>
          </a:bodyPr>
          <a:lstStyle/>
          <a:p>
            <a:pPr lvl="2"/>
            <a:r>
              <a:rPr lang="en-US" dirty="0"/>
              <a:t>Review key points and acknowledge future directions. </a:t>
            </a:r>
          </a:p>
          <a:p>
            <a:pPr lvl="3"/>
            <a:r>
              <a:rPr lang="en-US" dirty="0"/>
              <a:t>Provide a </a:t>
            </a:r>
            <a:r>
              <a:rPr lang="en-US" b="1" dirty="0">
                <a:latin typeface="Buckeye Sans ExtraBold" pitchFamily="2" charset="77"/>
              </a:rPr>
              <a:t>summary takeaway </a:t>
            </a:r>
            <a:r>
              <a:rPr lang="en-US" dirty="0"/>
              <a:t>statement.</a:t>
            </a:r>
          </a:p>
          <a:p>
            <a:pPr lvl="3"/>
            <a:r>
              <a:rPr lang="en-US" dirty="0"/>
              <a:t>Direct your audience to </a:t>
            </a:r>
            <a:r>
              <a:rPr lang="en-US" b="1" dirty="0">
                <a:latin typeface="Buckeye Sans ExtraBold" pitchFamily="2" charset="77"/>
              </a:rPr>
              <a:t>useful resources.</a:t>
            </a:r>
          </a:p>
          <a:p>
            <a:pPr lvl="3"/>
            <a:r>
              <a:rPr lang="en-US" dirty="0"/>
              <a:t>Encourage </a:t>
            </a:r>
            <a:r>
              <a:rPr lang="en-US" b="1" dirty="0">
                <a:latin typeface="Buckeye Sans ExtraBold" pitchFamily="2" charset="77"/>
              </a:rPr>
              <a:t>next steps </a:t>
            </a:r>
            <a:r>
              <a:rPr lang="en-US" dirty="0"/>
              <a:t>or course of action.</a:t>
            </a:r>
          </a:p>
          <a:p>
            <a:pPr lvl="2"/>
            <a:r>
              <a:rPr lang="en-US" dirty="0"/>
              <a:t>Provide </a:t>
            </a:r>
            <a:r>
              <a:rPr lang="en-US" b="1" dirty="0">
                <a:latin typeface="Buckeye Sans ExtraBold" pitchFamily="2" charset="77"/>
              </a:rPr>
              <a:t>contact</a:t>
            </a:r>
            <a:r>
              <a:rPr lang="en-US" dirty="0"/>
              <a:t> information.</a:t>
            </a:r>
          </a:p>
          <a:p>
            <a:pPr lvl="2"/>
            <a:r>
              <a:rPr lang="en-US" dirty="0"/>
              <a:t>Take </a:t>
            </a:r>
            <a:r>
              <a:rPr lang="en-US" b="1" dirty="0">
                <a:latin typeface="Buckeye Sans ExtraBold" pitchFamily="2" charset="77"/>
              </a:rPr>
              <a:t>questions</a:t>
            </a:r>
            <a:r>
              <a:rPr lang="en-US" dirty="0"/>
              <a:t> from the audience.</a:t>
            </a:r>
          </a:p>
          <a:p>
            <a:pPr lvl="2"/>
            <a:r>
              <a:rPr lang="en-US" dirty="0"/>
              <a:t>Request </a:t>
            </a:r>
            <a:r>
              <a:rPr lang="en-US" b="1" dirty="0">
                <a:latin typeface="Buckeye Sans ExtraBold" pitchFamily="2" charset="77"/>
              </a:rPr>
              <a:t>feedback</a:t>
            </a:r>
            <a:r>
              <a:rPr lang="en-US" dirty="0"/>
              <a:t> by providing a survey.</a:t>
            </a:r>
          </a:p>
        </p:txBody>
      </p:sp>
      <p:sp>
        <p:nvSpPr>
          <p:cNvPr id="5" name="Title"/>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1823590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0583197-A83E-0F49-B18A-2B1A475B104B}"/>
              </a:ext>
            </a:extLst>
          </p:cNvPr>
          <p:cNvSpPr>
            <a:spLocks noGrp="1"/>
          </p:cNvSpPr>
          <p:nvPr>
            <p:ph type="sldNum" sz="quarter" idx="12"/>
          </p:nvPr>
        </p:nvSpPr>
        <p:spPr/>
        <p:txBody>
          <a:bodyPr/>
          <a:lstStyle/>
          <a:p>
            <a:fld id="{DFA4CD3D-26C8-47FF-8D13-9B32BAAB4735}" type="slidenum">
              <a:rPr lang="en-US" smtClean="0"/>
              <a:pPr/>
              <a:t>27</a:t>
            </a:fld>
            <a:endParaRPr lang="en-US" dirty="0"/>
          </a:p>
        </p:txBody>
      </p:sp>
      <p:sp>
        <p:nvSpPr>
          <p:cNvPr id="6" name="Title">
            <a:extLst>
              <a:ext uri="{FF2B5EF4-FFF2-40B4-BE49-F238E27FC236}">
                <a16:creationId xmlns:a16="http://schemas.microsoft.com/office/drawing/2014/main" id="{3537107D-F049-4D4B-A9AD-F4EE058CDD4E}"/>
              </a:ext>
            </a:extLst>
          </p:cNvPr>
          <p:cNvSpPr>
            <a:spLocks noGrp="1"/>
          </p:cNvSpPr>
          <p:nvPr>
            <p:ph type="title"/>
          </p:nvPr>
        </p:nvSpPr>
        <p:spPr>
          <a:xfrm>
            <a:off x="274319" y="274320"/>
            <a:ext cx="11612880" cy="916806"/>
          </a:xfrm>
        </p:spPr>
        <p:txBody>
          <a:bodyPr>
            <a:normAutofit/>
          </a:bodyPr>
          <a:lstStyle/>
          <a:p>
            <a:r>
              <a:rPr lang="en-US" sz="4800" dirty="0"/>
              <a:t>Presentation Creation Checklist</a:t>
            </a:r>
          </a:p>
        </p:txBody>
      </p:sp>
      <p:sp>
        <p:nvSpPr>
          <p:cNvPr id="4" name="Content">
            <a:extLst>
              <a:ext uri="{FF2B5EF4-FFF2-40B4-BE49-F238E27FC236}">
                <a16:creationId xmlns:a16="http://schemas.microsoft.com/office/drawing/2014/main" id="{9C90FCB2-ADEE-C24A-9D57-DDB40814573C}"/>
              </a:ext>
            </a:extLst>
          </p:cNvPr>
          <p:cNvSpPr>
            <a:spLocks noGrp="1"/>
          </p:cNvSpPr>
          <p:nvPr>
            <p:ph type="body" sz="quarter" idx="14"/>
          </p:nvPr>
        </p:nvSpPr>
        <p:spPr>
          <a:xfrm>
            <a:off x="274319" y="1191127"/>
            <a:ext cx="11612880" cy="5026794"/>
          </a:xfrm>
        </p:spPr>
        <p:txBody>
          <a:bodyPr bIns="182880" numCol="2">
            <a:normAutofit fontScale="62500" lnSpcReduction="20000"/>
          </a:bodyPr>
          <a:lstStyle/>
          <a:p>
            <a:pPr lvl="1"/>
            <a:r>
              <a:rPr lang="en-US" sz="4500" dirty="0"/>
              <a:t>Always</a:t>
            </a:r>
          </a:p>
          <a:p>
            <a:pPr marL="203200" lvl="2" indent="-203200"/>
            <a:r>
              <a:rPr lang="en-US" dirty="0"/>
              <a:t>Start from the most </a:t>
            </a:r>
            <a:r>
              <a:rPr lang="en-US" dirty="0">
                <a:latin typeface="Buckeye Sans ExtraBold" pitchFamily="2" charset="77"/>
                <a:hlinkClick r:id="rId3"/>
              </a:rPr>
              <a:t>current template</a:t>
            </a:r>
            <a:r>
              <a:rPr lang="en-US" dirty="0">
                <a:latin typeface="Buckeye Sans ExtraBold" pitchFamily="2" charset="77"/>
              </a:rPr>
              <a:t> </a:t>
            </a:r>
            <a:r>
              <a:rPr lang="en-US" dirty="0"/>
              <a:t>(</a:t>
            </a:r>
            <a:r>
              <a:rPr lang="en-US" dirty="0" err="1"/>
              <a:t>go.osu.edu</a:t>
            </a:r>
            <a:r>
              <a:rPr lang="en-US" dirty="0"/>
              <a:t>/PPT-Template) </a:t>
            </a:r>
          </a:p>
          <a:p>
            <a:pPr marL="203200" lvl="2" indent="-203200"/>
            <a:r>
              <a:rPr lang="en-US" dirty="0">
                <a:latin typeface="Buckeye Sans ExtraBold" pitchFamily="2" charset="77"/>
              </a:rPr>
              <a:t>Plan for review </a:t>
            </a:r>
            <a:r>
              <a:rPr lang="en-US" dirty="0"/>
              <a:t>of final content by your </a:t>
            </a:r>
            <a:r>
              <a:rPr lang="en-US" dirty="0">
                <a:hlinkClick r:id="rId4"/>
              </a:rPr>
              <a:t>MarComm rep</a:t>
            </a:r>
            <a:r>
              <a:rPr lang="en-US" dirty="0"/>
              <a:t> (</a:t>
            </a:r>
            <a:r>
              <a:rPr lang="en-US" dirty="0" err="1"/>
              <a:t>staff.IT.osu.edu</a:t>
            </a:r>
            <a:r>
              <a:rPr lang="en-US" dirty="0"/>
              <a:t>/ MarComm) at least 1 week prior to presenting outside of your business unit</a:t>
            </a:r>
          </a:p>
          <a:p>
            <a:pPr marL="203200" lvl="2" indent="-203200"/>
            <a:r>
              <a:rPr lang="en-US" dirty="0"/>
              <a:t>Use the styles, color and instructions in the </a:t>
            </a:r>
            <a:r>
              <a:rPr lang="en-US" dirty="0">
                <a:latin typeface="Buckeye Sans ExtraBold" pitchFamily="2" charset="77"/>
              </a:rPr>
              <a:t>layouts</a:t>
            </a:r>
            <a:endParaRPr lang="en-US" dirty="0"/>
          </a:p>
          <a:p>
            <a:pPr marL="203200" lvl="2" indent="-203200"/>
            <a:r>
              <a:rPr lang="en-US" dirty="0"/>
              <a:t>Provide a unique and meaningful </a:t>
            </a:r>
            <a:r>
              <a:rPr lang="en-US" dirty="0">
                <a:latin typeface="Buckeye Sans ExtraBold" pitchFamily="2" charset="77"/>
              </a:rPr>
              <a:t>slide title</a:t>
            </a:r>
            <a:endParaRPr lang="en-US" dirty="0"/>
          </a:p>
          <a:p>
            <a:pPr marL="203200" lvl="2" indent="-203200"/>
            <a:r>
              <a:rPr lang="en-US" dirty="0"/>
              <a:t>Style text by using </a:t>
            </a:r>
            <a:r>
              <a:rPr lang="en-US" dirty="0">
                <a:latin typeface="Buckeye Sans ExtraBold" pitchFamily="2" charset="77"/>
              </a:rPr>
              <a:t>Indent More / Less </a:t>
            </a:r>
            <a:r>
              <a:rPr lang="en-US" dirty="0"/>
              <a:t>to cycle through heading and list styles</a:t>
            </a:r>
          </a:p>
          <a:p>
            <a:pPr marL="203200" lvl="2" indent="-203200"/>
            <a:r>
              <a:rPr lang="en-US" dirty="0"/>
              <a:t>Add brief meaningful </a:t>
            </a:r>
            <a:r>
              <a:rPr lang="en-US" dirty="0">
                <a:latin typeface="Buckeye Sans ExtraBold" pitchFamily="2" charset="77"/>
              </a:rPr>
              <a:t>alt text </a:t>
            </a:r>
            <a:r>
              <a:rPr lang="en-US" dirty="0"/>
              <a:t>to the outermost grouping of any non-decorative non-text elements</a:t>
            </a:r>
          </a:p>
          <a:p>
            <a:pPr marL="203200" lvl="2" indent="-203200"/>
            <a:r>
              <a:rPr lang="en-US" dirty="0"/>
              <a:t>Provide </a:t>
            </a:r>
            <a:r>
              <a:rPr lang="en-US" b="1" dirty="0">
                <a:latin typeface="Buckeye Sans ExtraBold" pitchFamily="2" charset="77"/>
              </a:rPr>
              <a:t>captions</a:t>
            </a:r>
            <a:r>
              <a:rPr lang="en-US" dirty="0"/>
              <a:t> with videos</a:t>
            </a:r>
          </a:p>
          <a:p>
            <a:pPr marL="203200" lvl="2" indent="-203200"/>
            <a:r>
              <a:rPr lang="en-US" dirty="0"/>
              <a:t>Provide </a:t>
            </a:r>
            <a:r>
              <a:rPr lang="en-US" dirty="0">
                <a:latin typeface="Buckeye Sans ExtraBold" pitchFamily="2" charset="77"/>
              </a:rPr>
              <a:t>descriptive hyperlinks </a:t>
            </a:r>
            <a:r>
              <a:rPr lang="en-US" dirty="0"/>
              <a:t>with a </a:t>
            </a:r>
            <a:r>
              <a:rPr lang="en-US" dirty="0">
                <a:hlinkClick r:id="rId5"/>
              </a:rPr>
              <a:t>short web address</a:t>
            </a:r>
            <a:r>
              <a:rPr lang="en-US" dirty="0"/>
              <a:t> (</a:t>
            </a:r>
            <a:r>
              <a:rPr lang="en-US" dirty="0" err="1"/>
              <a:t>go.osu.edu</a:t>
            </a:r>
            <a:r>
              <a:rPr lang="en-US" dirty="0"/>
              <a:t>)</a:t>
            </a:r>
          </a:p>
          <a:p>
            <a:pPr marL="203200" lvl="2" indent="-203200"/>
            <a:r>
              <a:rPr lang="en-US" dirty="0"/>
              <a:t>Use Home, Arrange, Selection Pane to place slide layers in reverse </a:t>
            </a:r>
            <a:r>
              <a:rPr lang="en-US" b="1" dirty="0">
                <a:latin typeface="Buckeye Sans ExtraBold" pitchFamily="2" charset="77"/>
              </a:rPr>
              <a:t>read order</a:t>
            </a:r>
          </a:p>
          <a:p>
            <a:pPr marL="203200" lvl="2" indent="-203200"/>
            <a:r>
              <a:rPr lang="en-US" dirty="0"/>
              <a:t>Review, </a:t>
            </a:r>
            <a:r>
              <a:rPr lang="en-US" dirty="0">
                <a:latin typeface="Buckeye Sans ExtraBold" pitchFamily="2" charset="77"/>
              </a:rPr>
              <a:t>Check Accessibility</a:t>
            </a:r>
            <a:endParaRPr lang="en-US" dirty="0"/>
          </a:p>
          <a:p>
            <a:pPr lvl="1"/>
            <a:r>
              <a:rPr lang="en-US" sz="4500" dirty="0"/>
              <a:t>Avoid</a:t>
            </a:r>
          </a:p>
          <a:p>
            <a:pPr marL="203200" lvl="2" indent="-203200"/>
            <a:r>
              <a:rPr lang="en-US" dirty="0"/>
              <a:t>Styling text by using the </a:t>
            </a:r>
            <a:r>
              <a:rPr lang="en-US" dirty="0">
                <a:latin typeface="Buckeye Sans ExtraBold" pitchFamily="2" charset="77"/>
              </a:rPr>
              <a:t>Bullet / Numbering / Tab key </a:t>
            </a:r>
            <a:r>
              <a:rPr lang="en-US" dirty="0"/>
              <a:t>functions</a:t>
            </a:r>
          </a:p>
          <a:p>
            <a:pPr marL="203200" lvl="2" indent="-203200"/>
            <a:r>
              <a:rPr lang="en-US" dirty="0">
                <a:latin typeface="Buckeye Sans ExtraBold" pitchFamily="2" charset="77"/>
              </a:rPr>
              <a:t>Tables</a:t>
            </a:r>
            <a:r>
              <a:rPr lang="en-US" dirty="0"/>
              <a:t>, especially for layout purposes</a:t>
            </a:r>
          </a:p>
          <a:p>
            <a:pPr marL="203200" lvl="2" indent="-203200"/>
            <a:r>
              <a:rPr lang="en-US" dirty="0">
                <a:latin typeface="Buckeye Sans ExtraBold" pitchFamily="2" charset="77"/>
              </a:rPr>
              <a:t>Low color contrast</a:t>
            </a:r>
          </a:p>
          <a:p>
            <a:pPr marL="203200" lvl="2" indent="-203200"/>
            <a:r>
              <a:rPr lang="en-US" dirty="0">
                <a:latin typeface="Buckeye Sans ExtraBold" pitchFamily="2" charset="77"/>
              </a:rPr>
              <a:t>Using color to convey meaning</a:t>
            </a:r>
          </a:p>
          <a:p>
            <a:pPr marL="203200" lvl="2" indent="-203200"/>
            <a:r>
              <a:rPr lang="en-US" dirty="0">
                <a:latin typeface="Buckeye Sans ExtraBold" pitchFamily="2" charset="77"/>
              </a:rPr>
              <a:t>Slide transitions and animations</a:t>
            </a:r>
          </a:p>
          <a:p>
            <a:pPr marL="203200" lvl="2" indent="-203200"/>
            <a:r>
              <a:rPr lang="en-US" dirty="0">
                <a:latin typeface="Buckeye Sans ExtraBold" pitchFamily="2" charset="77"/>
              </a:rPr>
              <a:t>Overcrowding</a:t>
            </a:r>
          </a:p>
        </p:txBody>
      </p:sp>
    </p:spTree>
    <p:extLst>
      <p:ext uri="{BB962C8B-B14F-4D97-AF65-F5344CB8AC3E}">
        <p14:creationId xmlns:p14="http://schemas.microsoft.com/office/powerpoint/2010/main" val="369703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8137EAED-AE9A-DD41-B9EC-707BBCA5E30C}"/>
              </a:ext>
            </a:extLst>
          </p:cNvPr>
          <p:cNvSpPr>
            <a:spLocks noGrp="1"/>
          </p:cNvSpPr>
          <p:nvPr>
            <p:ph type="title"/>
          </p:nvPr>
        </p:nvSpPr>
        <p:spPr>
          <a:xfrm>
            <a:off x="0" y="0"/>
            <a:ext cx="12192000" cy="2377440"/>
          </a:xfrm>
        </p:spPr>
        <p:txBody>
          <a:bodyPr/>
          <a:lstStyle/>
          <a:p>
            <a:r>
              <a:rPr lang="en-US" dirty="0"/>
              <a:t>Thank you!</a:t>
            </a:r>
          </a:p>
        </p:txBody>
      </p:sp>
      <p:sp>
        <p:nvSpPr>
          <p:cNvPr id="7" name="Text">
            <a:extLst>
              <a:ext uri="{FF2B5EF4-FFF2-40B4-BE49-F238E27FC236}">
                <a16:creationId xmlns:a16="http://schemas.microsoft.com/office/drawing/2014/main" id="{45F52A91-D110-9246-B8F6-39BBB65518CD}"/>
              </a:ext>
            </a:extLst>
          </p:cNvPr>
          <p:cNvSpPr>
            <a:spLocks noGrp="1"/>
          </p:cNvSpPr>
          <p:nvPr>
            <p:ph type="body" idx="1"/>
          </p:nvPr>
        </p:nvSpPr>
        <p:spPr>
          <a:xfrm>
            <a:off x="0" y="2377440"/>
            <a:ext cx="12192000" cy="3291840"/>
          </a:xfrm>
        </p:spPr>
        <p:txBody>
          <a:bodyPr>
            <a:normAutofit fontScale="92500" lnSpcReduction="10000"/>
          </a:bodyPr>
          <a:lstStyle/>
          <a:p>
            <a:pPr lvl="1"/>
            <a:r>
              <a:rPr lang="en-US" dirty="0"/>
              <a:t>We welcome your questions and suggestions.</a:t>
            </a:r>
          </a:p>
          <a:p>
            <a:r>
              <a:rPr lang="en-US" dirty="0"/>
              <a:t>Please contact your </a:t>
            </a:r>
            <a:r>
              <a:rPr lang="en-US" dirty="0">
                <a:hlinkClick r:id="rId2"/>
              </a:rPr>
              <a:t>MarComm representative</a:t>
            </a:r>
            <a:br>
              <a:rPr lang="en-US" dirty="0"/>
            </a:br>
            <a:r>
              <a:rPr lang="en-US" dirty="0"/>
              <a:t>(</a:t>
            </a:r>
            <a:r>
              <a:rPr lang="en-US" dirty="0" err="1"/>
              <a:t>staff.IT.osu.edu</a:t>
            </a:r>
            <a:r>
              <a:rPr lang="en-US" dirty="0"/>
              <a:t>/MarComm)</a:t>
            </a:r>
          </a:p>
          <a:p>
            <a:r>
              <a:rPr lang="en-US" dirty="0"/>
              <a:t>Learn more about </a:t>
            </a:r>
            <a:r>
              <a:rPr lang="en-US" dirty="0">
                <a:hlinkClick r:id="rId3"/>
              </a:rPr>
              <a:t>creating accessible PowerPoints</a:t>
            </a:r>
            <a:br>
              <a:rPr lang="en-US" dirty="0"/>
            </a:br>
            <a:r>
              <a:rPr lang="en-US" dirty="0"/>
              <a:t>(</a:t>
            </a:r>
            <a:r>
              <a:rPr lang="en-US" dirty="0" err="1"/>
              <a:t>go.osu.edu</a:t>
            </a:r>
            <a:r>
              <a:rPr lang="en-US" dirty="0"/>
              <a:t>/Accessible-PowerPoint)</a:t>
            </a:r>
          </a:p>
          <a:p>
            <a:endParaRPr lang="en-US" dirty="0"/>
          </a:p>
        </p:txBody>
      </p:sp>
    </p:spTree>
    <p:extLst>
      <p:ext uri="{BB962C8B-B14F-4D97-AF65-F5344CB8AC3E}">
        <p14:creationId xmlns:p14="http://schemas.microsoft.com/office/powerpoint/2010/main" val="140081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3E22DFAC-1991-3E45-963C-93BFCC19A2EB}"/>
              </a:ext>
            </a:extLst>
          </p:cNvPr>
          <p:cNvSpPr>
            <a:spLocks noGrp="1"/>
          </p:cNvSpPr>
          <p:nvPr>
            <p:ph type="sldNum" sz="quarter" idx="12"/>
          </p:nvPr>
        </p:nvSpPr>
        <p:spPr/>
        <p:txBody>
          <a:bodyPr/>
          <a:lstStyle/>
          <a:p>
            <a:fld id="{BAE202C4-42C0-0745-A819-C571BA2B8158}" type="slidenum">
              <a:rPr lang="en-US" smtClean="0"/>
              <a:pPr/>
              <a:t>3</a:t>
            </a:fld>
            <a:endParaRPr lang="en-US" dirty="0"/>
          </a:p>
        </p:txBody>
      </p:sp>
      <p:sp>
        <p:nvSpPr>
          <p:cNvPr id="3" name="Title ">
            <a:extLst>
              <a:ext uri="{FF2B5EF4-FFF2-40B4-BE49-F238E27FC236}">
                <a16:creationId xmlns:a16="http://schemas.microsoft.com/office/drawing/2014/main" id="{B5C29153-E3C3-4547-BCDD-F3FA647D5854}"/>
              </a:ext>
            </a:extLst>
          </p:cNvPr>
          <p:cNvSpPr>
            <a:spLocks noGrp="1"/>
          </p:cNvSpPr>
          <p:nvPr>
            <p:ph type="title"/>
          </p:nvPr>
        </p:nvSpPr>
        <p:spPr/>
        <p:txBody>
          <a:bodyPr/>
          <a:lstStyle/>
          <a:p>
            <a:r>
              <a:rPr lang="en-US" dirty="0"/>
              <a:t>Start a new section when changing topics or presenters.</a:t>
            </a:r>
          </a:p>
        </p:txBody>
      </p:sp>
      <p:sp>
        <p:nvSpPr>
          <p:cNvPr id="4" name="Text">
            <a:extLst>
              <a:ext uri="{FF2B5EF4-FFF2-40B4-BE49-F238E27FC236}">
                <a16:creationId xmlns:a16="http://schemas.microsoft.com/office/drawing/2014/main" id="{8FAC0967-5385-9F49-8828-405DDF0D7451}"/>
              </a:ext>
            </a:extLst>
          </p:cNvPr>
          <p:cNvSpPr>
            <a:spLocks noGrp="1"/>
          </p:cNvSpPr>
          <p:nvPr>
            <p:ph type="body" sz="quarter" idx="13"/>
          </p:nvPr>
        </p:nvSpPr>
        <p:spPr/>
        <p:txBody>
          <a:bodyPr/>
          <a:lstStyle/>
          <a:p>
            <a:r>
              <a:rPr lang="en-US" dirty="0"/>
              <a:t>Select Home, Section, Add Section.</a:t>
            </a:r>
            <a:br>
              <a:rPr lang="en-US" dirty="0"/>
            </a:br>
            <a:r>
              <a:rPr lang="en-US" dirty="0"/>
              <a:t>Provide presenter(s) contact info and/or a short description.</a:t>
            </a:r>
          </a:p>
        </p:txBody>
      </p:sp>
    </p:spTree>
    <p:extLst>
      <p:ext uri="{BB962C8B-B14F-4D97-AF65-F5344CB8AC3E}">
        <p14:creationId xmlns:p14="http://schemas.microsoft.com/office/powerpoint/2010/main" val="68296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9BD4CA3-C565-6A4B-BAAF-B0AB655447FE}"/>
              </a:ext>
            </a:extLst>
          </p:cNvPr>
          <p:cNvSpPr>
            <a:spLocks noGrp="1"/>
          </p:cNvSpPr>
          <p:nvPr>
            <p:ph type="sldNum" sz="quarter" idx="12"/>
          </p:nvPr>
        </p:nvSpPr>
        <p:spPr/>
        <p:txBody>
          <a:bodyPr/>
          <a:lstStyle/>
          <a:p>
            <a:fld id="{DFA4CD3D-26C8-47FF-8D13-9B32BAAB4735}" type="slidenum">
              <a:rPr lang="en-US" smtClean="0"/>
              <a:pPr/>
              <a:t>4</a:t>
            </a:fld>
            <a:endParaRPr lang="en-US" dirty="0"/>
          </a:p>
        </p:txBody>
      </p:sp>
      <p:sp>
        <p:nvSpPr>
          <p:cNvPr id="164" name="Title">
            <a:extLst>
              <a:ext uri="{FF2B5EF4-FFF2-40B4-BE49-F238E27FC236}">
                <a16:creationId xmlns:a16="http://schemas.microsoft.com/office/drawing/2014/main" id="{68BF0B92-4478-F642-A6FC-343B765197CA}"/>
              </a:ext>
            </a:extLst>
          </p:cNvPr>
          <p:cNvSpPr>
            <a:spLocks noGrp="1"/>
          </p:cNvSpPr>
          <p:nvPr>
            <p:ph type="title"/>
          </p:nvPr>
        </p:nvSpPr>
        <p:spPr/>
        <p:txBody>
          <a:bodyPr/>
          <a:lstStyle/>
          <a:p>
            <a:r>
              <a:rPr lang="en-US" dirty="0"/>
              <a:t>Introduce yourself and your topic.</a:t>
            </a:r>
          </a:p>
        </p:txBody>
      </p:sp>
      <p:sp>
        <p:nvSpPr>
          <p:cNvPr id="93" name="Text 1">
            <a:extLst>
              <a:ext uri="{FF2B5EF4-FFF2-40B4-BE49-F238E27FC236}">
                <a16:creationId xmlns:a16="http://schemas.microsoft.com/office/drawing/2014/main" id="{46FE2FD4-86B3-D14D-8271-015FF864958F}"/>
              </a:ext>
            </a:extLst>
          </p:cNvPr>
          <p:cNvSpPr>
            <a:spLocks noGrp="1"/>
          </p:cNvSpPr>
          <p:nvPr>
            <p:ph type="body" sz="quarter" idx="16"/>
          </p:nvPr>
        </p:nvSpPr>
        <p:spPr/>
        <p:txBody>
          <a:bodyPr/>
          <a:lstStyle/>
          <a:p>
            <a:r>
              <a:rPr lang="en-US" dirty="0"/>
              <a:t>Kate </a:t>
            </a:r>
            <a:r>
              <a:rPr lang="en-US" dirty="0" err="1"/>
              <a:t>Keune</a:t>
            </a:r>
            <a:endParaRPr lang="en-US" dirty="0"/>
          </a:p>
        </p:txBody>
      </p:sp>
      <p:sp>
        <p:nvSpPr>
          <p:cNvPr id="202" name="Description 1">
            <a:extLst>
              <a:ext uri="{FF2B5EF4-FFF2-40B4-BE49-F238E27FC236}">
                <a16:creationId xmlns:a16="http://schemas.microsoft.com/office/drawing/2014/main" id="{123C1239-CB23-8142-B95B-EE9898BA2935}"/>
              </a:ext>
            </a:extLst>
          </p:cNvPr>
          <p:cNvSpPr>
            <a:spLocks noGrp="1"/>
          </p:cNvSpPr>
          <p:nvPr>
            <p:ph type="body" sz="quarter" idx="30"/>
          </p:nvPr>
        </p:nvSpPr>
        <p:spPr/>
        <p:txBody>
          <a:bodyPr/>
          <a:lstStyle/>
          <a:p>
            <a:r>
              <a:rPr lang="en-US" dirty="0"/>
              <a:t>Chief Communications Officer</a:t>
            </a:r>
          </a:p>
        </p:txBody>
      </p:sp>
      <p:pic>
        <p:nvPicPr>
          <p:cNvPr id="88" name="Picture 1">
            <a:extLst>
              <a:ext uri="{FF2B5EF4-FFF2-40B4-BE49-F238E27FC236}">
                <a16:creationId xmlns:a16="http://schemas.microsoft.com/office/drawing/2014/main" id="{E5ADE179-636D-7640-9C95-B954C6D6EAEC}"/>
              </a:ext>
              <a:ext uri="{C183D7F6-B498-43B3-948B-1728B52AA6E4}">
                <adec:decorative xmlns:adec="http://schemas.microsoft.com/office/drawing/2017/decorative" val="1"/>
              </a:ext>
            </a:extLst>
          </p:cNvPr>
          <p:cNvPicPr>
            <a:picLocks noGrp="1" noChangeAspect="1"/>
          </p:cNvPicPr>
          <p:nvPr>
            <p:ph type="pic" sz="quarter" idx="33"/>
          </p:nvPr>
        </p:nvPicPr>
        <p:blipFill>
          <a:blip r:embed="rId3" cstate="screen">
            <a:extLst>
              <a:ext uri="{28A0092B-C50C-407E-A947-70E740481C1C}">
                <a14:useLocalDpi xmlns:a14="http://schemas.microsoft.com/office/drawing/2010/main"/>
              </a:ext>
            </a:extLst>
          </a:blip>
          <a:srcRect/>
          <a:stretch/>
        </p:blipFill>
        <p:spPr/>
      </p:pic>
      <p:sp>
        <p:nvSpPr>
          <p:cNvPr id="94" name="Text 2">
            <a:extLst>
              <a:ext uri="{FF2B5EF4-FFF2-40B4-BE49-F238E27FC236}">
                <a16:creationId xmlns:a16="http://schemas.microsoft.com/office/drawing/2014/main" id="{414EE9FE-6F74-8644-8A5D-8237E9E11388}"/>
              </a:ext>
            </a:extLst>
          </p:cNvPr>
          <p:cNvSpPr>
            <a:spLocks noGrp="1"/>
          </p:cNvSpPr>
          <p:nvPr>
            <p:ph type="body" sz="quarter" idx="21"/>
          </p:nvPr>
        </p:nvSpPr>
        <p:spPr/>
        <p:txBody>
          <a:bodyPr/>
          <a:lstStyle/>
          <a:p>
            <a:r>
              <a:rPr lang="en-US" dirty="0"/>
              <a:t>Beth </a:t>
            </a:r>
            <a:r>
              <a:rPr lang="en-US" dirty="0" err="1"/>
              <a:t>Varcho</a:t>
            </a:r>
            <a:endParaRPr lang="en-US" dirty="0"/>
          </a:p>
        </p:txBody>
      </p:sp>
      <p:sp>
        <p:nvSpPr>
          <p:cNvPr id="204" name="Description 2">
            <a:extLst>
              <a:ext uri="{FF2B5EF4-FFF2-40B4-BE49-F238E27FC236}">
                <a16:creationId xmlns:a16="http://schemas.microsoft.com/office/drawing/2014/main" id="{793B32A8-CBC8-544F-B641-892B824D9C49}"/>
              </a:ext>
            </a:extLst>
          </p:cNvPr>
          <p:cNvSpPr>
            <a:spLocks noGrp="1"/>
          </p:cNvSpPr>
          <p:nvPr>
            <p:ph type="body" sz="quarter" idx="31"/>
          </p:nvPr>
        </p:nvSpPr>
        <p:spPr/>
        <p:txBody>
          <a:bodyPr>
            <a:normAutofit fontScale="92500"/>
          </a:bodyPr>
          <a:lstStyle/>
          <a:p>
            <a:r>
              <a:rPr lang="en-US" dirty="0"/>
              <a:t>Associate Director of Marketing, Communications and Training</a:t>
            </a:r>
          </a:p>
        </p:txBody>
      </p:sp>
      <p:pic>
        <p:nvPicPr>
          <p:cNvPr id="102" name="Picture 2">
            <a:extLst>
              <a:ext uri="{FF2B5EF4-FFF2-40B4-BE49-F238E27FC236}">
                <a16:creationId xmlns:a16="http://schemas.microsoft.com/office/drawing/2014/main" id="{487F7EC0-CBD4-AE4D-9C6C-BA73F31D85C5}"/>
              </a:ext>
              <a:ext uri="{C183D7F6-B498-43B3-948B-1728B52AA6E4}">
                <adec:decorative xmlns:adec="http://schemas.microsoft.com/office/drawing/2017/decorative" val="1"/>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p:blipFill>
        <p:spPr/>
      </p:pic>
      <p:sp>
        <p:nvSpPr>
          <p:cNvPr id="95" name="Text 3">
            <a:extLst>
              <a:ext uri="{FF2B5EF4-FFF2-40B4-BE49-F238E27FC236}">
                <a16:creationId xmlns:a16="http://schemas.microsoft.com/office/drawing/2014/main" id="{C4B83216-9894-6E47-9364-D53A7E340284}"/>
              </a:ext>
            </a:extLst>
          </p:cNvPr>
          <p:cNvSpPr>
            <a:spLocks noGrp="1"/>
          </p:cNvSpPr>
          <p:nvPr>
            <p:ph type="body" sz="quarter" idx="24"/>
          </p:nvPr>
        </p:nvSpPr>
        <p:spPr/>
        <p:txBody>
          <a:bodyPr/>
          <a:lstStyle/>
          <a:p>
            <a:r>
              <a:rPr lang="en-US" dirty="0"/>
              <a:t>Gail Martineau</a:t>
            </a:r>
          </a:p>
        </p:txBody>
      </p:sp>
      <p:sp>
        <p:nvSpPr>
          <p:cNvPr id="206" name="Description 3">
            <a:extLst>
              <a:ext uri="{FF2B5EF4-FFF2-40B4-BE49-F238E27FC236}">
                <a16:creationId xmlns:a16="http://schemas.microsoft.com/office/drawing/2014/main" id="{98F89D7E-F61A-C349-8E49-27D1E4E503AB}"/>
              </a:ext>
            </a:extLst>
          </p:cNvPr>
          <p:cNvSpPr>
            <a:spLocks noGrp="1"/>
          </p:cNvSpPr>
          <p:nvPr>
            <p:ph type="body" sz="quarter" idx="32"/>
          </p:nvPr>
        </p:nvSpPr>
        <p:spPr/>
        <p:txBody>
          <a:bodyPr/>
          <a:lstStyle/>
          <a:p>
            <a:r>
              <a:rPr lang="en-US" dirty="0"/>
              <a:t>Associate Director of Distance Education Marketing</a:t>
            </a:r>
          </a:p>
        </p:txBody>
      </p:sp>
      <p:pic>
        <p:nvPicPr>
          <p:cNvPr id="104" name="Picture 3">
            <a:extLst>
              <a:ext uri="{FF2B5EF4-FFF2-40B4-BE49-F238E27FC236}">
                <a16:creationId xmlns:a16="http://schemas.microsoft.com/office/drawing/2014/main" id="{4258B037-7F8D-2B4C-99CD-0CF3DC9C701B}"/>
              </a:ext>
              <a:ext uri="{C183D7F6-B498-43B3-948B-1728B52AA6E4}">
                <adec:decorative xmlns:adec="http://schemas.microsoft.com/office/drawing/2017/decorative" val="1"/>
              </a:ext>
            </a:extLst>
          </p:cNvPr>
          <p:cNvPicPr>
            <a:picLocks noGrp="1" noChangeAspect="1"/>
          </p:cNvPicPr>
          <p:nvPr>
            <p:ph type="pic" sz="quarter" idx="35"/>
          </p:nvPr>
        </p:nvPicPr>
        <p:blipFill>
          <a:blip r:embed="rId5" cstate="screen">
            <a:extLst>
              <a:ext uri="{28A0092B-C50C-407E-A947-70E740481C1C}">
                <a14:useLocalDpi xmlns:a14="http://schemas.microsoft.com/office/drawing/2010/main"/>
              </a:ext>
            </a:extLst>
          </a:blip>
          <a:srcRect/>
          <a:stretch/>
        </p:blipFill>
        <p:spPr/>
      </p:pic>
      <p:sp>
        <p:nvSpPr>
          <p:cNvPr id="13" name="Footer">
            <a:extLst>
              <a:ext uri="{FF2B5EF4-FFF2-40B4-BE49-F238E27FC236}">
                <a16:creationId xmlns:a16="http://schemas.microsoft.com/office/drawing/2014/main" id="{8E6CF9C7-1917-3A47-974B-7666C14623A2}"/>
              </a:ext>
            </a:extLst>
          </p:cNvPr>
          <p:cNvSpPr>
            <a:spLocks noGrp="1"/>
          </p:cNvSpPr>
          <p:nvPr>
            <p:ph type="ftr" sz="quarter" idx="11"/>
          </p:nvPr>
        </p:nvSpPr>
        <p:spPr/>
        <p:txBody>
          <a:bodyPr/>
          <a:lstStyle/>
          <a:p>
            <a:r>
              <a:rPr lang="en-US" dirty="0">
                <a:hlinkClick r:id="rId6"/>
              </a:rPr>
              <a:t>OTDI MarComm Staff</a:t>
            </a:r>
            <a:r>
              <a:rPr lang="en-US" dirty="0"/>
              <a:t> (</a:t>
            </a:r>
            <a:r>
              <a:rPr lang="en-US" dirty="0" err="1"/>
              <a:t>staff.IT.osu.edu</a:t>
            </a:r>
            <a:r>
              <a:rPr lang="en-US" dirty="0"/>
              <a:t>/MarComm)</a:t>
            </a:r>
          </a:p>
        </p:txBody>
      </p:sp>
    </p:spTree>
    <p:extLst>
      <p:ext uri="{BB962C8B-B14F-4D97-AF65-F5344CB8AC3E}">
        <p14:creationId xmlns:p14="http://schemas.microsoft.com/office/powerpoint/2010/main" val="322352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405DB46-5283-1346-BF8F-BF1821FA2C42}"/>
              </a:ext>
            </a:extLst>
          </p:cNvPr>
          <p:cNvSpPr>
            <a:spLocks noGrp="1"/>
          </p:cNvSpPr>
          <p:nvPr>
            <p:ph type="sldNum" sz="quarter" idx="12"/>
          </p:nvPr>
        </p:nvSpPr>
        <p:spPr/>
        <p:txBody>
          <a:bodyPr/>
          <a:lstStyle/>
          <a:p>
            <a:fld id="{04FA137E-A04F-7442-BFB9-16547C3FEE5C}" type="slidenum">
              <a:rPr lang="en-US" smtClean="0"/>
              <a:pPr/>
              <a:t>5</a:t>
            </a:fld>
            <a:endParaRPr lang="en-US" dirty="0"/>
          </a:p>
        </p:txBody>
      </p:sp>
      <p:sp>
        <p:nvSpPr>
          <p:cNvPr id="3" name="Title">
            <a:extLst>
              <a:ext uri="{FF2B5EF4-FFF2-40B4-BE49-F238E27FC236}">
                <a16:creationId xmlns:a16="http://schemas.microsoft.com/office/drawing/2014/main" id="{2AB837CB-7794-144E-B881-7BDE5C91B4D7}"/>
              </a:ext>
            </a:extLst>
          </p:cNvPr>
          <p:cNvSpPr>
            <a:spLocks noGrp="1"/>
          </p:cNvSpPr>
          <p:nvPr>
            <p:ph type="title"/>
          </p:nvPr>
        </p:nvSpPr>
        <p:spPr/>
        <p:txBody>
          <a:bodyPr/>
          <a:lstStyle/>
          <a:p>
            <a:r>
              <a:rPr lang="en-US" dirty="0"/>
              <a:t>Template Features</a:t>
            </a:r>
          </a:p>
        </p:txBody>
      </p:sp>
      <p:sp>
        <p:nvSpPr>
          <p:cNvPr id="4" name="Text">
            <a:extLst>
              <a:ext uri="{FF2B5EF4-FFF2-40B4-BE49-F238E27FC236}">
                <a16:creationId xmlns:a16="http://schemas.microsoft.com/office/drawing/2014/main" id="{805CBB00-7EE1-2148-9312-0A87016311E1}"/>
              </a:ext>
            </a:extLst>
          </p:cNvPr>
          <p:cNvSpPr>
            <a:spLocks noGrp="1"/>
          </p:cNvSpPr>
          <p:nvPr>
            <p:ph type="body" sz="quarter" idx="13"/>
          </p:nvPr>
        </p:nvSpPr>
        <p:spPr/>
        <p:txBody>
          <a:bodyPr/>
          <a:lstStyle/>
          <a:p>
            <a:r>
              <a:rPr lang="en-US" dirty="0"/>
              <a:t>Using the slide Layouts provided in the template</a:t>
            </a:r>
          </a:p>
        </p:txBody>
      </p:sp>
    </p:spTree>
    <p:extLst>
      <p:ext uri="{BB962C8B-B14F-4D97-AF65-F5344CB8AC3E}">
        <p14:creationId xmlns:p14="http://schemas.microsoft.com/office/powerpoint/2010/main" val="59341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6</a:t>
            </a:fld>
            <a:endParaRPr lang="en-US" dirty="0"/>
          </a:p>
        </p:txBody>
      </p:sp>
      <p:sp>
        <p:nvSpPr>
          <p:cNvPr id="4" name="Title"/>
          <p:cNvSpPr>
            <a:spLocks noGrp="1"/>
          </p:cNvSpPr>
          <p:nvPr>
            <p:ph type="title"/>
          </p:nvPr>
        </p:nvSpPr>
        <p:spPr>
          <a:xfrm>
            <a:off x="5762808" y="274320"/>
            <a:ext cx="6124074" cy="2468880"/>
          </a:xfrm>
        </p:spPr>
        <p:txBody>
          <a:bodyPr>
            <a:normAutofit/>
          </a:bodyPr>
          <a:lstStyle/>
          <a:p>
            <a:r>
              <a:rPr lang="en-US" dirty="0"/>
              <a:t>Selecting from the slide layouts in the template...</a:t>
            </a:r>
          </a:p>
        </p:txBody>
      </p:sp>
      <p:sp>
        <p:nvSpPr>
          <p:cNvPr id="3" name="Text"/>
          <p:cNvSpPr>
            <a:spLocks noGrp="1"/>
          </p:cNvSpPr>
          <p:nvPr>
            <p:ph type="body" sz="quarter" idx="13"/>
          </p:nvPr>
        </p:nvSpPr>
        <p:spPr>
          <a:xfrm>
            <a:off x="5763126" y="2743200"/>
            <a:ext cx="6124074" cy="3475038"/>
          </a:xfrm>
        </p:spPr>
        <p:txBody>
          <a:bodyPr>
            <a:normAutofit fontScale="85000" lnSpcReduction="20000"/>
          </a:bodyPr>
          <a:lstStyle/>
          <a:p>
            <a:r>
              <a:rPr lang="en-US" dirty="0"/>
              <a:t>provides your audience with </a:t>
            </a:r>
            <a:r>
              <a:rPr lang="en-US" b="1" dirty="0">
                <a:latin typeface="Buckeye Sans ExtraBold" pitchFamily="2" charset="77"/>
              </a:rPr>
              <a:t>consistent branding and improved accessibility. </a:t>
            </a:r>
          </a:p>
          <a:p>
            <a:r>
              <a:rPr lang="en-US" b="1" dirty="0">
                <a:latin typeface="Buckeye Sans ExtraBold" pitchFamily="2" charset="77"/>
              </a:rPr>
              <a:t>Home, Layout / New Slide </a:t>
            </a:r>
            <a:r>
              <a:rPr lang="en-US" dirty="0"/>
              <a:t>provides layout choices with placeholder text and additional instruction.</a:t>
            </a:r>
          </a:p>
        </p:txBody>
      </p:sp>
      <p:pic>
        <p:nvPicPr>
          <p:cNvPr id="7" name="Content" descr="Screenshot of Powerpoint interface showing the location of the slide Layouts in the Home menu">
            <a:extLst>
              <a:ext uri="{FF2B5EF4-FFF2-40B4-BE49-F238E27FC236}">
                <a16:creationId xmlns:a16="http://schemas.microsoft.com/office/drawing/2014/main" id="{1D78410C-FC12-1C43-939B-CF5529C8CEA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tretch/>
        </p:blipFill>
        <p:spPr>
          <a:xfrm>
            <a:off x="1093497" y="1063592"/>
            <a:ext cx="3937000" cy="4445000"/>
          </a:xfrm>
        </p:spPr>
      </p:pic>
    </p:spTree>
    <p:extLst>
      <p:ext uri="{BB962C8B-B14F-4D97-AF65-F5344CB8AC3E}">
        <p14:creationId xmlns:p14="http://schemas.microsoft.com/office/powerpoint/2010/main" val="252888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365F31B-FD39-8843-97DD-52894F60D64C}"/>
              </a:ext>
            </a:extLst>
          </p:cNvPr>
          <p:cNvSpPr>
            <a:spLocks noGrp="1"/>
          </p:cNvSpPr>
          <p:nvPr>
            <p:ph type="sldNum" sz="quarter" idx="12"/>
          </p:nvPr>
        </p:nvSpPr>
        <p:spPr/>
        <p:txBody>
          <a:bodyPr/>
          <a:lstStyle/>
          <a:p>
            <a:fld id="{61652AFA-4441-D54A-8E50-B280D50333A5}" type="slidenum">
              <a:rPr lang="en-US" smtClean="0"/>
              <a:pPr/>
              <a:t>7</a:t>
            </a:fld>
            <a:endParaRPr lang="en-US" dirty="0"/>
          </a:p>
        </p:txBody>
      </p:sp>
      <p:sp>
        <p:nvSpPr>
          <p:cNvPr id="2" name="Title">
            <a:extLst>
              <a:ext uri="{FF2B5EF4-FFF2-40B4-BE49-F238E27FC236}">
                <a16:creationId xmlns:a16="http://schemas.microsoft.com/office/drawing/2014/main" id="{98A3234E-4C8F-7649-9AE9-3B4BBACB2241}"/>
              </a:ext>
            </a:extLst>
          </p:cNvPr>
          <p:cNvSpPr>
            <a:spLocks noGrp="1"/>
          </p:cNvSpPr>
          <p:nvPr>
            <p:ph type="title"/>
          </p:nvPr>
        </p:nvSpPr>
        <p:spPr/>
        <p:txBody>
          <a:bodyPr/>
          <a:lstStyle/>
          <a:p>
            <a:r>
              <a:rPr lang="en-US" dirty="0"/>
              <a:t>Use headings and lists to organize content.</a:t>
            </a:r>
          </a:p>
        </p:txBody>
      </p:sp>
      <p:sp>
        <p:nvSpPr>
          <p:cNvPr id="3" name="Content">
            <a:extLst>
              <a:ext uri="{FF2B5EF4-FFF2-40B4-BE49-F238E27FC236}">
                <a16:creationId xmlns:a16="http://schemas.microsoft.com/office/drawing/2014/main" id="{B57E02ED-BAA8-C24E-9AEA-44ED560BE171}"/>
              </a:ext>
            </a:extLst>
          </p:cNvPr>
          <p:cNvSpPr>
            <a:spLocks noGrp="1"/>
          </p:cNvSpPr>
          <p:nvPr>
            <p:ph sz="quarter" idx="16"/>
          </p:nvPr>
        </p:nvSpPr>
        <p:spPr/>
        <p:txBody>
          <a:bodyPr/>
          <a:lstStyle/>
          <a:p>
            <a:pPr lvl="2"/>
            <a:r>
              <a:rPr lang="en-US" b="1" dirty="0">
                <a:latin typeface="Buckeye Sans ExtraBold" pitchFamily="2" charset="77"/>
              </a:rPr>
              <a:t>Use Indent More / Less to cycle through text styles </a:t>
            </a:r>
            <a:r>
              <a:rPr lang="en-US" dirty="0"/>
              <a:t>rather than Bullet / Numbering functions or the Tab key.</a:t>
            </a:r>
          </a:p>
          <a:p>
            <a:pPr lvl="2"/>
            <a:r>
              <a:rPr lang="en-US" dirty="0"/>
              <a:t>Using a list is a good way to </a:t>
            </a:r>
            <a:r>
              <a:rPr lang="en-US" b="1" dirty="0">
                <a:latin typeface="Buckeye Sans ExtraBold" pitchFamily="2" charset="77"/>
              </a:rPr>
              <a:t>organize thoughts.</a:t>
            </a:r>
          </a:p>
          <a:p>
            <a:pPr lvl="2"/>
            <a:r>
              <a:rPr lang="en-US" dirty="0"/>
              <a:t>Numbering creates a </a:t>
            </a:r>
            <a:r>
              <a:rPr lang="en-US" b="1" dirty="0">
                <a:latin typeface="Buckeye Sans ExtraBold" pitchFamily="2" charset="77"/>
              </a:rPr>
              <a:t>sequence or ranking order.</a:t>
            </a:r>
          </a:p>
        </p:txBody>
      </p:sp>
    </p:spTree>
    <p:extLst>
      <p:ext uri="{BB962C8B-B14F-4D97-AF65-F5344CB8AC3E}">
        <p14:creationId xmlns:p14="http://schemas.microsoft.com/office/powerpoint/2010/main" val="229222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94B2B5D8-60C0-2B4E-A08F-202060110C2D}"/>
              </a:ext>
            </a:extLst>
          </p:cNvPr>
          <p:cNvSpPr>
            <a:spLocks noGrp="1"/>
          </p:cNvSpPr>
          <p:nvPr>
            <p:ph type="sldNum" sz="quarter" idx="12"/>
          </p:nvPr>
        </p:nvSpPr>
        <p:spPr/>
        <p:txBody>
          <a:bodyPr/>
          <a:lstStyle/>
          <a:p>
            <a:fld id="{BAE202C4-42C0-0745-A819-C571BA2B8158}" type="slidenum">
              <a:rPr lang="en-US" smtClean="0"/>
              <a:pPr/>
              <a:t>8</a:t>
            </a:fld>
            <a:endParaRPr lang="en-US" dirty="0"/>
          </a:p>
        </p:txBody>
      </p:sp>
      <p:sp>
        <p:nvSpPr>
          <p:cNvPr id="2" name="Title">
            <a:extLst>
              <a:ext uri="{FF2B5EF4-FFF2-40B4-BE49-F238E27FC236}">
                <a16:creationId xmlns:a16="http://schemas.microsoft.com/office/drawing/2014/main" id="{E8099DCF-51FD-BB4A-B13B-04EA540E3C1D}"/>
              </a:ext>
            </a:extLst>
          </p:cNvPr>
          <p:cNvSpPr>
            <a:spLocks noGrp="1"/>
          </p:cNvSpPr>
          <p:nvPr>
            <p:ph type="title"/>
          </p:nvPr>
        </p:nvSpPr>
        <p:spPr/>
        <p:txBody>
          <a:bodyPr/>
          <a:lstStyle/>
          <a:p>
            <a:r>
              <a:rPr lang="en-US" dirty="0"/>
              <a:t>Keep it simple with the </a:t>
            </a:r>
            <a:br>
              <a:rPr lang="en-US" dirty="0"/>
            </a:br>
            <a:r>
              <a:rPr lang="en-US" dirty="0"/>
              <a:t>“Title Only” slide layout.</a:t>
            </a:r>
          </a:p>
        </p:txBody>
      </p:sp>
    </p:spTree>
    <p:extLst>
      <p:ext uri="{BB962C8B-B14F-4D97-AF65-F5344CB8AC3E}">
        <p14:creationId xmlns:p14="http://schemas.microsoft.com/office/powerpoint/2010/main" val="82883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9</a:t>
            </a:fld>
            <a:endParaRPr lang="en-US" dirty="0"/>
          </a:p>
        </p:txBody>
      </p:sp>
      <p:sp>
        <p:nvSpPr>
          <p:cNvPr id="4" name="Title"/>
          <p:cNvSpPr>
            <a:spLocks noGrp="1"/>
          </p:cNvSpPr>
          <p:nvPr>
            <p:ph type="title"/>
          </p:nvPr>
        </p:nvSpPr>
        <p:spPr/>
        <p:txBody>
          <a:bodyPr/>
          <a:lstStyle/>
          <a:p>
            <a:r>
              <a:rPr lang="en-US" dirty="0"/>
              <a:t>Don’t put everything on every slide.</a:t>
            </a:r>
          </a:p>
        </p:txBody>
      </p:sp>
      <p:sp>
        <p:nvSpPr>
          <p:cNvPr id="3" name="Text"/>
          <p:cNvSpPr>
            <a:spLocks noGrp="1"/>
          </p:cNvSpPr>
          <p:nvPr>
            <p:ph sz="quarter" idx="16"/>
          </p:nvPr>
        </p:nvSpPr>
        <p:spPr/>
        <p:txBody>
          <a:bodyPr/>
          <a:lstStyle/>
          <a:p>
            <a:r>
              <a:rPr lang="en-US" b="1" dirty="0">
                <a:latin typeface="Buckeye Sans ExtraBold" pitchFamily="2" charset="77"/>
              </a:rPr>
              <a:t>Summarize</a:t>
            </a:r>
            <a:r>
              <a:rPr lang="en-US" dirty="0"/>
              <a:t> the takeaway in a few large words. Provide lengthier </a:t>
            </a:r>
            <a:r>
              <a:rPr lang="en-US" b="1" dirty="0">
                <a:latin typeface="Buckeye Sans ExtraBold" pitchFamily="2" charset="77"/>
              </a:rPr>
              <a:t>details in notes and hidden slides </a:t>
            </a:r>
            <a:r>
              <a:rPr lang="en-US" dirty="0"/>
              <a:t>for your audience to reference later.</a:t>
            </a:r>
          </a:p>
        </p:txBody>
      </p:sp>
    </p:spTree>
    <p:extLst>
      <p:ext uri="{BB962C8B-B14F-4D97-AF65-F5344CB8AC3E}">
        <p14:creationId xmlns:p14="http://schemas.microsoft.com/office/powerpoint/2010/main" val="914906385"/>
      </p:ext>
    </p:extLst>
  </p:cSld>
  <p:clrMapOvr>
    <a:masterClrMapping/>
  </p:clrMapOvr>
</p:sld>
</file>

<file path=ppt/theme/theme1.xml><?xml version="1.0" encoding="utf-8"?>
<a:theme xmlns:a="http://schemas.openxmlformats.org/drawingml/2006/main" name="OhioState-presentation">
  <a:themeElements>
    <a:clrScheme name="OhioState">
      <a:dk1>
        <a:srgbClr val="212325"/>
      </a:dk1>
      <a:lt1>
        <a:srgbClr val="FFFFFF"/>
      </a:lt1>
      <a:dk2>
        <a:srgbClr val="BA0C2F"/>
      </a:dk2>
      <a:lt2>
        <a:srgbClr val="EDEFF1"/>
      </a:lt2>
      <a:accent1>
        <a:srgbClr val="646A6E"/>
      </a:accent1>
      <a:accent2>
        <a:srgbClr val="6EBBAB"/>
      </a:accent2>
      <a:accent3>
        <a:srgbClr val="FF6939"/>
      </a:accent3>
      <a:accent4>
        <a:srgbClr val="FFB600"/>
      </a:accent4>
      <a:accent5>
        <a:srgbClr val="26686D"/>
      </a:accent5>
      <a:accent6>
        <a:srgbClr val="830065"/>
      </a:accent6>
      <a:hlink>
        <a:srgbClr val="BA0C2F"/>
      </a:hlink>
      <a:folHlink>
        <a:srgbClr val="BA0C2F"/>
      </a:folHlink>
    </a:clrScheme>
    <a:fontScheme name="OhioState">
      <a:majorFont>
        <a:latin typeface="BuckeyeSerifBlack-Regular"/>
        <a:ea typeface=""/>
        <a:cs typeface=""/>
      </a:majorFont>
      <a:minorFont>
        <a:latin typeface="Buckeye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tate-presentation-template.potx" id="{6CB2D66F-019B-5D43-A9BB-5863D0082D44}" vid="{60E19E15-76A8-FD47-A578-6498A76A99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E9ABAF4CB2F488F3C386793E1B606" ma:contentTypeVersion="14" ma:contentTypeDescription="Create a new document." ma:contentTypeScope="" ma:versionID="a83c2047fbb6e570e27407342d967f80">
  <xsd:schema xmlns:xsd="http://www.w3.org/2001/XMLSchema" xmlns:xs="http://www.w3.org/2001/XMLSchema" xmlns:p="http://schemas.microsoft.com/office/2006/metadata/properties" xmlns:ns2="03f48ae3-1cf0-4dd7-935e-7d559bec7636" xmlns:ns3="d0262dab-ccec-4f36-bc41-ce5ceb345ade" targetNamespace="http://schemas.microsoft.com/office/2006/metadata/properties" ma:root="true" ma:fieldsID="be9d16b39839c4fc3045bf90e78914a4" ns2:_="" ns3:_="">
    <xsd:import namespace="03f48ae3-1cf0-4dd7-935e-7d559bec7636"/>
    <xsd:import namespace="d0262dab-ccec-4f36-bc41-ce5ceb345a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f48ae3-1cf0-4dd7-935e-7d559bec7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262dab-ccec-4f36-bc41-ce5ceb345a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0262dab-ccec-4f36-bc41-ce5ceb345ade">
      <UserInfo>
        <DisplayName>Dodson, Brady</DisplayName>
        <AccountId>414</AccountId>
        <AccountType/>
      </UserInfo>
      <UserInfo>
        <DisplayName>Lynott, Meri Ellen</DisplayName>
        <AccountId>356</AccountId>
        <AccountType/>
      </UserInfo>
      <UserInfo>
        <DisplayName>Muir, John</DisplayName>
        <AccountId>146</AccountId>
        <AccountType/>
      </UserInfo>
    </SharedWithUsers>
    <_Flow_SignoffStatus xmlns="03f48ae3-1cf0-4dd7-935e-7d559bec7636" xsi:nil="true"/>
  </documentManagement>
</p:properties>
</file>

<file path=customXml/itemProps1.xml><?xml version="1.0" encoding="utf-8"?>
<ds:datastoreItem xmlns:ds="http://schemas.openxmlformats.org/officeDocument/2006/customXml" ds:itemID="{59D40BFF-CBD2-4E88-80D8-C4403FFCD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f48ae3-1cf0-4dd7-935e-7d559bec7636"/>
    <ds:schemaRef ds:uri="d0262dab-ccec-4f36-bc41-ce5ceb345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6173E0-3163-4FAF-9AF0-BB4521A4C96B}">
  <ds:schemaRefs>
    <ds:schemaRef ds:uri="http://schemas.microsoft.com/sharepoint/v3/contenttype/forms"/>
  </ds:schemaRefs>
</ds:datastoreItem>
</file>

<file path=customXml/itemProps3.xml><?xml version="1.0" encoding="utf-8"?>
<ds:datastoreItem xmlns:ds="http://schemas.openxmlformats.org/officeDocument/2006/customXml" ds:itemID="{4DC11787-3673-4062-BA55-16B2BE7AA0D4}">
  <ds:schemaRefs>
    <ds:schemaRef ds:uri="d0262dab-ccec-4f36-bc41-ce5ceb345ade"/>
    <ds:schemaRef ds:uri="http://schemas.microsoft.com/office/2006/metadata/properties"/>
    <ds:schemaRef ds:uri="http://schemas.microsoft.com/office/infopath/2007/PartnerControls"/>
    <ds:schemaRef ds:uri="http://purl.org/dc/elements/1.1/"/>
    <ds:schemaRef ds:uri="03f48ae3-1cf0-4dd7-935e-7d559bec7636"/>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84074</TotalTime>
  <Words>1393</Words>
  <Application>Microsoft Office PowerPoint</Application>
  <PresentationFormat>Widescreen</PresentationFormat>
  <Paragraphs>201</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OhioState-presentation</vt:lpstr>
      <vt:lpstr>Ohio State Presentation Template (go.osu.edu/PPT-Template)</vt:lpstr>
      <vt:lpstr>Provide learning outcomes, goals or an agenda.</vt:lpstr>
      <vt:lpstr>Start a new section when changing topics or presenters.</vt:lpstr>
      <vt:lpstr>Introduce yourself and your topic.</vt:lpstr>
      <vt:lpstr>Template Features</vt:lpstr>
      <vt:lpstr>Selecting from the slide layouts in the template...</vt:lpstr>
      <vt:lpstr>Use headings and lists to organize content.</vt:lpstr>
      <vt:lpstr>Keep it simple with the  “Title Only” slide layout.</vt:lpstr>
      <vt:lpstr>Don’t put everything on every slide.</vt:lpstr>
      <vt:lpstr>Provide high color contrast.</vt:lpstr>
      <vt:lpstr>Use multimedia to engage your audience.</vt:lpstr>
      <vt:lpstr>Accessible Presentations</vt:lpstr>
      <vt:lpstr>Allow your audience to download the   presentation.</vt:lpstr>
      <vt:lpstr>Every slide must have…</vt:lpstr>
      <vt:lpstr>Ensure a logical read order.</vt:lpstr>
      <vt:lpstr>Is your content readable to your audience?</vt:lpstr>
      <vt:lpstr>Add meaningful alt text.</vt:lpstr>
      <vt:lpstr>Use hidden slides or notes to improve understanding and reduce cognitive load.</vt:lpstr>
      <vt:lpstr>Charts and SmartArt</vt:lpstr>
      <vt:lpstr>Use Charts and SmartArt to demonstrate data, concepts or processes. </vt:lpstr>
      <vt:lpstr>Representing Processes</vt:lpstr>
      <vt:lpstr>Represent  processes with Cycle SmartArt.</vt:lpstr>
      <vt:lpstr>Pyramid SmartArt</vt:lpstr>
      <vt:lpstr>Represent data with charts.</vt:lpstr>
      <vt:lpstr>Use tables  only when necessary.</vt:lpstr>
      <vt:lpstr>In conclusion…</vt:lpstr>
      <vt:lpstr>Presentation Creation Checklist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Great Presentations</dc:title>
  <dc:creator>Adrianna Andretta</dc:creator>
  <cp:lastModifiedBy>Microsoft Office User</cp:lastModifiedBy>
  <cp:revision>483</cp:revision>
  <cp:lastPrinted>2017-06-06T19:48:32Z</cp:lastPrinted>
  <dcterms:created xsi:type="dcterms:W3CDTF">2017-05-27T14:56:24Z</dcterms:created>
  <dcterms:modified xsi:type="dcterms:W3CDTF">2022-04-22T16:14:25Z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0x010100DFCE9ABAF4CB2F488F3C386793E1B606</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ies>
</file>